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7" r:id="rId3"/>
    <p:sldId id="286" r:id="rId4"/>
    <p:sldId id="276" r:id="rId5"/>
    <p:sldId id="259" r:id="rId6"/>
    <p:sldId id="275" r:id="rId7"/>
    <p:sldId id="277" r:id="rId8"/>
    <p:sldId id="287" r:id="rId9"/>
    <p:sldId id="258" r:id="rId10"/>
    <p:sldId id="262" r:id="rId11"/>
    <p:sldId id="279" r:id="rId12"/>
    <p:sldId id="281" r:id="rId13"/>
    <p:sldId id="265" r:id="rId14"/>
    <p:sldId id="264" r:id="rId15"/>
    <p:sldId id="267" r:id="rId16"/>
    <p:sldId id="280" r:id="rId17"/>
    <p:sldId id="284" r:id="rId18"/>
    <p:sldId id="282" r:id="rId19"/>
    <p:sldId id="283" r:id="rId20"/>
    <p:sldId id="285" r:id="rId21"/>
    <p:sldId id="268" r:id="rId22"/>
    <p:sldId id="269" r:id="rId23"/>
    <p:sldId id="271" r:id="rId24"/>
    <p:sldId id="272" r:id="rId25"/>
    <p:sldId id="273" r:id="rId26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9.png"/></Relationships>
</file>

<file path=ppt/diagrams/_rels/data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69D6FC-B3C6-4CFE-BE91-A45C36907946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8B9F0DC4-5D5E-4143-A6E2-F62124FE668B}">
      <dgm:prSet/>
      <dgm:spPr/>
      <dgm:t>
        <a:bodyPr/>
        <a:lstStyle/>
        <a:p>
          <a:pPr algn="ctr" rtl="0"/>
          <a:r>
            <a:rPr lang="nl-NL" dirty="0" smtClean="0"/>
            <a:t>Aarde en Zon</a:t>
          </a:r>
          <a:endParaRPr lang="nl-NL" dirty="0"/>
        </a:p>
      </dgm:t>
    </dgm:pt>
    <dgm:pt modelId="{56983CC0-8846-4843-A161-8026DDE22500}" type="parTrans" cxnId="{0EEAA469-BD52-4453-AC6E-3DF3CAA8CED8}">
      <dgm:prSet/>
      <dgm:spPr/>
      <dgm:t>
        <a:bodyPr/>
        <a:lstStyle/>
        <a:p>
          <a:endParaRPr lang="nl-NL"/>
        </a:p>
      </dgm:t>
    </dgm:pt>
    <dgm:pt modelId="{C052765D-4544-44FA-93DC-C37A786A91AB}" type="sibTrans" cxnId="{0EEAA469-BD52-4453-AC6E-3DF3CAA8CED8}">
      <dgm:prSet/>
      <dgm:spPr/>
      <dgm:t>
        <a:bodyPr/>
        <a:lstStyle/>
        <a:p>
          <a:endParaRPr lang="nl-NL"/>
        </a:p>
      </dgm:t>
    </dgm:pt>
    <dgm:pt modelId="{98E260DC-EB20-4657-B5C9-6023C16605D5}" type="pres">
      <dgm:prSet presAssocID="{FF69D6FC-B3C6-4CFE-BE91-A45C3690794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9D6D19BF-E5A6-4DED-9350-EB8C128613F7}" type="pres">
      <dgm:prSet presAssocID="{8B9F0DC4-5D5E-4143-A6E2-F62124FE668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FA32B9A5-52B0-4389-A6D7-283AC8D06962}" type="presOf" srcId="{FF69D6FC-B3C6-4CFE-BE91-A45C36907946}" destId="{98E260DC-EB20-4657-B5C9-6023C16605D5}" srcOrd="0" destOrd="0" presId="urn:microsoft.com/office/officeart/2005/8/layout/vList2"/>
    <dgm:cxn modelId="{23105AFF-3AA1-46F3-858C-A0E35E616371}" type="presOf" srcId="{8B9F0DC4-5D5E-4143-A6E2-F62124FE668B}" destId="{9D6D19BF-E5A6-4DED-9350-EB8C128613F7}" srcOrd="0" destOrd="0" presId="urn:microsoft.com/office/officeart/2005/8/layout/vList2"/>
    <dgm:cxn modelId="{0EEAA469-BD52-4453-AC6E-3DF3CAA8CED8}" srcId="{FF69D6FC-B3C6-4CFE-BE91-A45C36907946}" destId="{8B9F0DC4-5D5E-4143-A6E2-F62124FE668B}" srcOrd="0" destOrd="0" parTransId="{56983CC0-8846-4843-A161-8026DDE22500}" sibTransId="{C052765D-4544-44FA-93DC-C37A786A91AB}"/>
    <dgm:cxn modelId="{A286B93D-76D4-4C53-A026-5D0DD0898183}" type="presParOf" srcId="{98E260DC-EB20-4657-B5C9-6023C16605D5}" destId="{9D6D19BF-E5A6-4DED-9350-EB8C128613F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FDD5DD-AE3F-4510-AB23-1FC8ABAD1FEF}" type="doc">
      <dgm:prSet loTypeId="urn:microsoft.com/office/officeart/2005/8/layout/vList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0301F319-1783-4AA3-AEF4-404E956876AC}">
      <dgm:prSet/>
      <dgm:spPr/>
      <dgm:t>
        <a:bodyPr/>
        <a:lstStyle/>
        <a:p>
          <a:pPr rtl="0"/>
          <a:r>
            <a:rPr lang="nl-NL" b="1" dirty="0" smtClean="0"/>
            <a:t>Tot in de 17</a:t>
          </a:r>
          <a:r>
            <a:rPr lang="nl-NL" b="1" baseline="30000" dirty="0" smtClean="0"/>
            <a:t>de</a:t>
          </a:r>
          <a:r>
            <a:rPr lang="nl-NL" b="1" dirty="0" smtClean="0"/>
            <a:t> eeuw heeft de wetenschap onder invloed van de Kerk volgehouden dat de Aarde het middelpunt van het Heelal was (geocentrisch wereldbeeld)</a:t>
          </a:r>
          <a:endParaRPr lang="nl-NL" b="1" dirty="0"/>
        </a:p>
      </dgm:t>
    </dgm:pt>
    <dgm:pt modelId="{740A63D9-7C6A-4E97-9782-47C845F68DDC}" type="parTrans" cxnId="{805B0D43-1091-427C-ADD8-507223259300}">
      <dgm:prSet/>
      <dgm:spPr/>
      <dgm:t>
        <a:bodyPr/>
        <a:lstStyle/>
        <a:p>
          <a:endParaRPr lang="nl-NL" b="1"/>
        </a:p>
      </dgm:t>
    </dgm:pt>
    <dgm:pt modelId="{15202709-2907-434A-8D9D-15B31855E9FC}" type="sibTrans" cxnId="{805B0D43-1091-427C-ADD8-507223259300}">
      <dgm:prSet/>
      <dgm:spPr/>
      <dgm:t>
        <a:bodyPr/>
        <a:lstStyle/>
        <a:p>
          <a:endParaRPr lang="nl-NL" b="1"/>
        </a:p>
      </dgm:t>
    </dgm:pt>
    <dgm:pt modelId="{C06ACB2A-343E-4506-BCE8-EFEA6D75D38C}">
      <dgm:prSet/>
      <dgm:spPr/>
      <dgm:t>
        <a:bodyPr/>
        <a:lstStyle/>
        <a:p>
          <a:pPr rtl="0"/>
          <a:r>
            <a:rPr lang="nl-NL" b="1" smtClean="0"/>
            <a:t>Galileo Galilei moest het heliocentrische wereldbeeld publiekelijk afzweren omdat zijn leven gevaar liep</a:t>
          </a:r>
          <a:endParaRPr lang="nl-NL" b="1"/>
        </a:p>
      </dgm:t>
    </dgm:pt>
    <dgm:pt modelId="{D07F30F9-11AD-4E2D-81D6-1A5ED9AEB858}" type="parTrans" cxnId="{BF7781DD-4EBB-40C2-B06E-040BAF43C0A6}">
      <dgm:prSet/>
      <dgm:spPr/>
      <dgm:t>
        <a:bodyPr/>
        <a:lstStyle/>
        <a:p>
          <a:endParaRPr lang="nl-NL" b="1"/>
        </a:p>
      </dgm:t>
    </dgm:pt>
    <dgm:pt modelId="{1AFBCDC9-29E3-4DF8-9A58-6B0BBA7F6DC1}" type="sibTrans" cxnId="{BF7781DD-4EBB-40C2-B06E-040BAF43C0A6}">
      <dgm:prSet/>
      <dgm:spPr/>
      <dgm:t>
        <a:bodyPr/>
        <a:lstStyle/>
        <a:p>
          <a:endParaRPr lang="nl-NL" b="1"/>
        </a:p>
      </dgm:t>
    </dgm:pt>
    <dgm:pt modelId="{9891C763-3C8A-4568-8597-314521158993}">
      <dgm:prSet/>
      <dgm:spPr/>
      <dgm:t>
        <a:bodyPr/>
        <a:lstStyle/>
        <a:p>
          <a:pPr rtl="0"/>
          <a:r>
            <a:rPr lang="nl-NL" b="1" smtClean="0"/>
            <a:t>In 1993 heeft de RK Kerk Galilei postuum gelijk gegeven. </a:t>
          </a:r>
          <a:endParaRPr lang="nl-NL" b="1"/>
        </a:p>
      </dgm:t>
    </dgm:pt>
    <dgm:pt modelId="{5F018964-E2D5-4849-B474-A0A80D58EB12}" type="parTrans" cxnId="{BC8EBBF1-BF78-4D65-84F4-0C9AB32B5AE3}">
      <dgm:prSet/>
      <dgm:spPr/>
      <dgm:t>
        <a:bodyPr/>
        <a:lstStyle/>
        <a:p>
          <a:endParaRPr lang="nl-NL" b="1"/>
        </a:p>
      </dgm:t>
    </dgm:pt>
    <dgm:pt modelId="{0AD54553-EED1-47ED-8F3F-2A86693245B5}" type="sibTrans" cxnId="{BC8EBBF1-BF78-4D65-84F4-0C9AB32B5AE3}">
      <dgm:prSet/>
      <dgm:spPr/>
      <dgm:t>
        <a:bodyPr/>
        <a:lstStyle/>
        <a:p>
          <a:endParaRPr lang="nl-NL" b="1"/>
        </a:p>
      </dgm:t>
    </dgm:pt>
    <dgm:pt modelId="{5B276E48-0BC6-4731-9A32-89BD6A7BCEF9}" type="pres">
      <dgm:prSet presAssocID="{AFFDD5DD-AE3F-4510-AB23-1FC8ABAD1FE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6AB08FCA-8B8D-488C-BCC6-852981C0BB4F}" type="pres">
      <dgm:prSet presAssocID="{0301F319-1783-4AA3-AEF4-404E956876AC}" presName="composite" presStyleCnt="0"/>
      <dgm:spPr/>
    </dgm:pt>
    <dgm:pt modelId="{B265B146-6684-4319-88DD-B8B0E09022BF}" type="pres">
      <dgm:prSet presAssocID="{0301F319-1783-4AA3-AEF4-404E956876AC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F128056-C4EF-4093-A4B2-34A8672ABB9F}" type="pres">
      <dgm:prSet presAssocID="{0301F319-1783-4AA3-AEF4-404E956876AC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5B26C7C-8F38-471B-A2C1-880CF7CD33FB}" type="pres">
      <dgm:prSet presAssocID="{15202709-2907-434A-8D9D-15B31855E9FC}" presName="spacing" presStyleCnt="0"/>
      <dgm:spPr/>
    </dgm:pt>
    <dgm:pt modelId="{EB37CCD0-CFF1-4D42-8200-FF1BB67AF2E0}" type="pres">
      <dgm:prSet presAssocID="{C06ACB2A-343E-4506-BCE8-EFEA6D75D38C}" presName="composite" presStyleCnt="0"/>
      <dgm:spPr/>
    </dgm:pt>
    <dgm:pt modelId="{B65B7978-9803-41FE-AB57-D93D013FDB29}" type="pres">
      <dgm:prSet presAssocID="{C06ACB2A-343E-4506-BCE8-EFEA6D75D38C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94F21C39-4B04-4317-AD4B-565EE4E661CD}" type="pres">
      <dgm:prSet presAssocID="{C06ACB2A-343E-4506-BCE8-EFEA6D75D38C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C5ED0B4-BE53-4CB0-85A6-A48F36D02BB0}" type="pres">
      <dgm:prSet presAssocID="{1AFBCDC9-29E3-4DF8-9A58-6B0BBA7F6DC1}" presName="spacing" presStyleCnt="0"/>
      <dgm:spPr/>
    </dgm:pt>
    <dgm:pt modelId="{54194E28-FED0-4154-BCE5-D13D8C945157}" type="pres">
      <dgm:prSet presAssocID="{9891C763-3C8A-4568-8597-314521158993}" presName="composite" presStyleCnt="0"/>
      <dgm:spPr/>
    </dgm:pt>
    <dgm:pt modelId="{14D1B445-596C-4F51-8EED-92EC6C05C003}" type="pres">
      <dgm:prSet presAssocID="{9891C763-3C8A-4568-8597-314521158993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82E06AAD-1C21-4297-8CB7-8939A3205DF5}" type="pres">
      <dgm:prSet presAssocID="{9891C763-3C8A-4568-8597-314521158993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BC8EBBF1-BF78-4D65-84F4-0C9AB32B5AE3}" srcId="{AFFDD5DD-AE3F-4510-AB23-1FC8ABAD1FEF}" destId="{9891C763-3C8A-4568-8597-314521158993}" srcOrd="2" destOrd="0" parTransId="{5F018964-E2D5-4849-B474-A0A80D58EB12}" sibTransId="{0AD54553-EED1-47ED-8F3F-2A86693245B5}"/>
    <dgm:cxn modelId="{BF7781DD-4EBB-40C2-B06E-040BAF43C0A6}" srcId="{AFFDD5DD-AE3F-4510-AB23-1FC8ABAD1FEF}" destId="{C06ACB2A-343E-4506-BCE8-EFEA6D75D38C}" srcOrd="1" destOrd="0" parTransId="{D07F30F9-11AD-4E2D-81D6-1A5ED9AEB858}" sibTransId="{1AFBCDC9-29E3-4DF8-9A58-6B0BBA7F6DC1}"/>
    <dgm:cxn modelId="{9F8BDDD5-0A13-487F-8592-A532BA3CDDC3}" type="presOf" srcId="{AFFDD5DD-AE3F-4510-AB23-1FC8ABAD1FEF}" destId="{5B276E48-0BC6-4731-9A32-89BD6A7BCEF9}" srcOrd="0" destOrd="0" presId="urn:microsoft.com/office/officeart/2005/8/layout/vList3"/>
    <dgm:cxn modelId="{5DCA98FC-4D10-4B68-B1DB-A9E7843DF353}" type="presOf" srcId="{C06ACB2A-343E-4506-BCE8-EFEA6D75D38C}" destId="{94F21C39-4B04-4317-AD4B-565EE4E661CD}" srcOrd="0" destOrd="0" presId="urn:microsoft.com/office/officeart/2005/8/layout/vList3"/>
    <dgm:cxn modelId="{805B0D43-1091-427C-ADD8-507223259300}" srcId="{AFFDD5DD-AE3F-4510-AB23-1FC8ABAD1FEF}" destId="{0301F319-1783-4AA3-AEF4-404E956876AC}" srcOrd="0" destOrd="0" parTransId="{740A63D9-7C6A-4E97-9782-47C845F68DDC}" sibTransId="{15202709-2907-434A-8D9D-15B31855E9FC}"/>
    <dgm:cxn modelId="{21713E9A-2D89-46DD-BCD2-0EFB6899166C}" type="presOf" srcId="{0301F319-1783-4AA3-AEF4-404E956876AC}" destId="{1F128056-C4EF-4093-A4B2-34A8672ABB9F}" srcOrd="0" destOrd="0" presId="urn:microsoft.com/office/officeart/2005/8/layout/vList3"/>
    <dgm:cxn modelId="{F2A97E76-6C37-487F-91D9-60C06C0221A5}" type="presOf" srcId="{9891C763-3C8A-4568-8597-314521158993}" destId="{82E06AAD-1C21-4297-8CB7-8939A3205DF5}" srcOrd="0" destOrd="0" presId="urn:microsoft.com/office/officeart/2005/8/layout/vList3"/>
    <dgm:cxn modelId="{028A30D6-AA0B-4BB2-BF3B-6BD062635E61}" type="presParOf" srcId="{5B276E48-0BC6-4731-9A32-89BD6A7BCEF9}" destId="{6AB08FCA-8B8D-488C-BCC6-852981C0BB4F}" srcOrd="0" destOrd="0" presId="urn:microsoft.com/office/officeart/2005/8/layout/vList3"/>
    <dgm:cxn modelId="{858C5008-D75E-4A38-B4B6-E2FD9BF2216E}" type="presParOf" srcId="{6AB08FCA-8B8D-488C-BCC6-852981C0BB4F}" destId="{B265B146-6684-4319-88DD-B8B0E09022BF}" srcOrd="0" destOrd="0" presId="urn:microsoft.com/office/officeart/2005/8/layout/vList3"/>
    <dgm:cxn modelId="{863227CA-B741-470D-8B5B-24E4AF1A090B}" type="presParOf" srcId="{6AB08FCA-8B8D-488C-BCC6-852981C0BB4F}" destId="{1F128056-C4EF-4093-A4B2-34A8672ABB9F}" srcOrd="1" destOrd="0" presId="urn:microsoft.com/office/officeart/2005/8/layout/vList3"/>
    <dgm:cxn modelId="{42654616-C99A-411A-B5C9-590BA4BBD157}" type="presParOf" srcId="{5B276E48-0BC6-4731-9A32-89BD6A7BCEF9}" destId="{B5B26C7C-8F38-471B-A2C1-880CF7CD33FB}" srcOrd="1" destOrd="0" presId="urn:microsoft.com/office/officeart/2005/8/layout/vList3"/>
    <dgm:cxn modelId="{266E04E3-6E0F-4F43-8382-350C697697C1}" type="presParOf" srcId="{5B276E48-0BC6-4731-9A32-89BD6A7BCEF9}" destId="{EB37CCD0-CFF1-4D42-8200-FF1BB67AF2E0}" srcOrd="2" destOrd="0" presId="urn:microsoft.com/office/officeart/2005/8/layout/vList3"/>
    <dgm:cxn modelId="{134DE36D-233F-438C-818C-C736A9693EC9}" type="presParOf" srcId="{EB37CCD0-CFF1-4D42-8200-FF1BB67AF2E0}" destId="{B65B7978-9803-41FE-AB57-D93D013FDB29}" srcOrd="0" destOrd="0" presId="urn:microsoft.com/office/officeart/2005/8/layout/vList3"/>
    <dgm:cxn modelId="{FDF9DC40-C014-4A37-9D1F-A7C284985838}" type="presParOf" srcId="{EB37CCD0-CFF1-4D42-8200-FF1BB67AF2E0}" destId="{94F21C39-4B04-4317-AD4B-565EE4E661CD}" srcOrd="1" destOrd="0" presId="urn:microsoft.com/office/officeart/2005/8/layout/vList3"/>
    <dgm:cxn modelId="{7D13439F-9098-4B2E-AD4A-89B25255F747}" type="presParOf" srcId="{5B276E48-0BC6-4731-9A32-89BD6A7BCEF9}" destId="{1C5ED0B4-BE53-4CB0-85A6-A48F36D02BB0}" srcOrd="3" destOrd="0" presId="urn:microsoft.com/office/officeart/2005/8/layout/vList3"/>
    <dgm:cxn modelId="{97959E60-4DF6-4390-956A-75018F5EFEC1}" type="presParOf" srcId="{5B276E48-0BC6-4731-9A32-89BD6A7BCEF9}" destId="{54194E28-FED0-4154-BCE5-D13D8C945157}" srcOrd="4" destOrd="0" presId="urn:microsoft.com/office/officeart/2005/8/layout/vList3"/>
    <dgm:cxn modelId="{501B3C15-3E5C-4863-A7A5-AFB0BDE0B70B}" type="presParOf" srcId="{54194E28-FED0-4154-BCE5-D13D8C945157}" destId="{14D1B445-596C-4F51-8EED-92EC6C05C003}" srcOrd="0" destOrd="0" presId="urn:microsoft.com/office/officeart/2005/8/layout/vList3"/>
    <dgm:cxn modelId="{6396EFF5-6B7F-4C19-9F9E-F9A8B78990E1}" type="presParOf" srcId="{54194E28-FED0-4154-BCE5-D13D8C945157}" destId="{82E06AAD-1C21-4297-8CB7-8939A3205DF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AF23222-F669-43EB-A6E9-9717E4AF2D09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52F1BBB9-6530-4B97-87FE-AC0751B0D64E}">
      <dgm:prSet/>
      <dgm:spPr/>
      <dgm:t>
        <a:bodyPr/>
        <a:lstStyle/>
        <a:p>
          <a:pPr algn="ctr" rtl="0"/>
          <a:r>
            <a:rPr lang="nl-NL" b="1" smtClean="0"/>
            <a:t>Geocentrisch – Heliocentrisch III</a:t>
          </a:r>
          <a:r>
            <a:rPr lang="nl-NL" smtClean="0"/>
            <a:t> </a:t>
          </a:r>
          <a:endParaRPr lang="nl-NL"/>
        </a:p>
      </dgm:t>
    </dgm:pt>
    <dgm:pt modelId="{B5AA3F99-1C28-476E-BFA7-C2755BB2B713}" type="parTrans" cxnId="{27E2805F-3092-447B-9717-8AE880E0308C}">
      <dgm:prSet/>
      <dgm:spPr/>
      <dgm:t>
        <a:bodyPr/>
        <a:lstStyle/>
        <a:p>
          <a:endParaRPr lang="nl-NL"/>
        </a:p>
      </dgm:t>
    </dgm:pt>
    <dgm:pt modelId="{DD00B096-EACE-4042-AB60-A0DFCBC88D6B}" type="sibTrans" cxnId="{27E2805F-3092-447B-9717-8AE880E0308C}">
      <dgm:prSet/>
      <dgm:spPr/>
      <dgm:t>
        <a:bodyPr/>
        <a:lstStyle/>
        <a:p>
          <a:endParaRPr lang="nl-NL"/>
        </a:p>
      </dgm:t>
    </dgm:pt>
    <dgm:pt modelId="{D5F92805-763B-4E54-828F-F0800AAC200E}" type="pres">
      <dgm:prSet presAssocID="{9AF23222-F669-43EB-A6E9-9717E4AF2D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EA81D3E-0AFE-48D0-BC7E-E5DCB55A1BB0}" type="pres">
      <dgm:prSet presAssocID="{52F1BBB9-6530-4B97-87FE-AC0751B0D64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4994821C-0440-426E-BC28-0ECFC1F1A9E0}" type="presOf" srcId="{52F1BBB9-6530-4B97-87FE-AC0751B0D64E}" destId="{1EA81D3E-0AFE-48D0-BC7E-E5DCB55A1BB0}" srcOrd="0" destOrd="0" presId="urn:microsoft.com/office/officeart/2005/8/layout/vList2"/>
    <dgm:cxn modelId="{8CE4CE1D-5715-4639-B739-B00726BCA538}" type="presOf" srcId="{9AF23222-F669-43EB-A6E9-9717E4AF2D09}" destId="{D5F92805-763B-4E54-828F-F0800AAC200E}" srcOrd="0" destOrd="0" presId="urn:microsoft.com/office/officeart/2005/8/layout/vList2"/>
    <dgm:cxn modelId="{27E2805F-3092-447B-9717-8AE880E0308C}" srcId="{9AF23222-F669-43EB-A6E9-9717E4AF2D09}" destId="{52F1BBB9-6530-4B97-87FE-AC0751B0D64E}" srcOrd="0" destOrd="0" parTransId="{B5AA3F99-1C28-476E-BFA7-C2755BB2B713}" sibTransId="{DD00B096-EACE-4042-AB60-A0DFCBC88D6B}"/>
    <dgm:cxn modelId="{0B481F89-D687-4E06-86FE-0510D5BD468B}" type="presParOf" srcId="{D5F92805-763B-4E54-828F-F0800AAC200E}" destId="{1EA81D3E-0AFE-48D0-BC7E-E5DCB55A1BB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6072266-FCE6-44D2-9A6C-4C35D7D74605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BD015D1D-018F-4FD6-9756-505E9235955F}">
      <dgm:prSet/>
      <dgm:spPr/>
      <dgm:t>
        <a:bodyPr/>
        <a:lstStyle/>
        <a:p>
          <a:pPr algn="ctr" rtl="0"/>
          <a:r>
            <a:rPr lang="nl-NL" dirty="0" smtClean="0"/>
            <a:t>Niet eens met de Kerk……?</a:t>
          </a:r>
          <a:endParaRPr lang="nl-NL" dirty="0"/>
        </a:p>
      </dgm:t>
    </dgm:pt>
    <dgm:pt modelId="{5DE8128A-7FC6-45AF-BD2C-882AB4440BF8}" type="parTrans" cxnId="{B52B68DF-A736-4453-82D3-FA8E8F183411}">
      <dgm:prSet/>
      <dgm:spPr/>
      <dgm:t>
        <a:bodyPr/>
        <a:lstStyle/>
        <a:p>
          <a:endParaRPr lang="nl-NL"/>
        </a:p>
      </dgm:t>
    </dgm:pt>
    <dgm:pt modelId="{3A75650F-14D8-4659-AF0D-66ACB8FA10E1}" type="sibTrans" cxnId="{B52B68DF-A736-4453-82D3-FA8E8F183411}">
      <dgm:prSet/>
      <dgm:spPr/>
      <dgm:t>
        <a:bodyPr/>
        <a:lstStyle/>
        <a:p>
          <a:endParaRPr lang="nl-NL"/>
        </a:p>
      </dgm:t>
    </dgm:pt>
    <dgm:pt modelId="{8EB832B0-0E0E-4059-8AB6-1BA8987A77D6}" type="pres">
      <dgm:prSet presAssocID="{56072266-FCE6-44D2-9A6C-4C35D7D7460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7C5A2BE5-2A06-4D40-888D-1AFA9730A30B}" type="pres">
      <dgm:prSet presAssocID="{BD015D1D-018F-4FD6-9756-505E9235955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3F9C388F-FF08-4F23-A7D1-0F4C55CC95BF}" type="presOf" srcId="{BD015D1D-018F-4FD6-9756-505E9235955F}" destId="{7C5A2BE5-2A06-4D40-888D-1AFA9730A30B}" srcOrd="0" destOrd="0" presId="urn:microsoft.com/office/officeart/2005/8/layout/vList2"/>
    <dgm:cxn modelId="{B52B68DF-A736-4453-82D3-FA8E8F183411}" srcId="{56072266-FCE6-44D2-9A6C-4C35D7D74605}" destId="{BD015D1D-018F-4FD6-9756-505E9235955F}" srcOrd="0" destOrd="0" parTransId="{5DE8128A-7FC6-45AF-BD2C-882AB4440BF8}" sibTransId="{3A75650F-14D8-4659-AF0D-66ACB8FA10E1}"/>
    <dgm:cxn modelId="{0FCB8FF5-C0FB-4A3C-833E-083AA7D0576C}" type="presOf" srcId="{56072266-FCE6-44D2-9A6C-4C35D7D74605}" destId="{8EB832B0-0E0E-4059-8AB6-1BA8987A77D6}" srcOrd="0" destOrd="0" presId="urn:microsoft.com/office/officeart/2005/8/layout/vList2"/>
    <dgm:cxn modelId="{D74B0A86-4973-41EB-898E-6EB633AA6EAA}" type="presParOf" srcId="{8EB832B0-0E0E-4059-8AB6-1BA8987A77D6}" destId="{7C5A2BE5-2A06-4D40-888D-1AFA9730A30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E256D4D-CA0C-4C13-B072-BEE4AE24C74A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5D598774-A2A9-464E-AFC8-C8C59E23FD49}">
      <dgm:prSet/>
      <dgm:spPr/>
      <dgm:t>
        <a:bodyPr/>
        <a:lstStyle/>
        <a:p>
          <a:pPr rtl="0"/>
          <a:r>
            <a:rPr lang="nl-NL" b="1" dirty="0" smtClean="0"/>
            <a:t>Geocentrisch – Heliocentrisch IV</a:t>
          </a:r>
          <a:endParaRPr lang="nl-NL" dirty="0"/>
        </a:p>
      </dgm:t>
    </dgm:pt>
    <dgm:pt modelId="{B5C87E4A-D9A3-4356-BE9A-C7BC77C83FFB}" type="parTrans" cxnId="{5601C19A-595F-4B4E-A676-31A2B02177C1}">
      <dgm:prSet/>
      <dgm:spPr/>
      <dgm:t>
        <a:bodyPr/>
        <a:lstStyle/>
        <a:p>
          <a:endParaRPr lang="nl-NL"/>
        </a:p>
      </dgm:t>
    </dgm:pt>
    <dgm:pt modelId="{9C049E9E-8B46-43C9-AC96-A735C9695D94}" type="sibTrans" cxnId="{5601C19A-595F-4B4E-A676-31A2B02177C1}">
      <dgm:prSet/>
      <dgm:spPr/>
      <dgm:t>
        <a:bodyPr/>
        <a:lstStyle/>
        <a:p>
          <a:endParaRPr lang="nl-NL"/>
        </a:p>
      </dgm:t>
    </dgm:pt>
    <dgm:pt modelId="{58D24393-6D81-46C8-8668-38ED47344259}" type="pres">
      <dgm:prSet presAssocID="{DE256D4D-CA0C-4C13-B072-BEE4AE24C74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E66652E4-57B3-4353-8D84-6CB3B45007E4}" type="pres">
      <dgm:prSet presAssocID="{5D598774-A2A9-464E-AFC8-C8C59E23FD4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0F248959-E902-4816-9D3B-D6E1930EB8F8}" type="presOf" srcId="{5D598774-A2A9-464E-AFC8-C8C59E23FD49}" destId="{E66652E4-57B3-4353-8D84-6CB3B45007E4}" srcOrd="0" destOrd="0" presId="urn:microsoft.com/office/officeart/2005/8/layout/vList2"/>
    <dgm:cxn modelId="{9395A92D-1033-4C8C-A44F-F1FB0259B9C2}" type="presOf" srcId="{DE256D4D-CA0C-4C13-B072-BEE4AE24C74A}" destId="{58D24393-6D81-46C8-8668-38ED47344259}" srcOrd="0" destOrd="0" presId="urn:microsoft.com/office/officeart/2005/8/layout/vList2"/>
    <dgm:cxn modelId="{5601C19A-595F-4B4E-A676-31A2B02177C1}" srcId="{DE256D4D-CA0C-4C13-B072-BEE4AE24C74A}" destId="{5D598774-A2A9-464E-AFC8-C8C59E23FD49}" srcOrd="0" destOrd="0" parTransId="{B5C87E4A-D9A3-4356-BE9A-C7BC77C83FFB}" sibTransId="{9C049E9E-8B46-43C9-AC96-A735C9695D94}"/>
    <dgm:cxn modelId="{986C4723-17CF-4512-9AB6-8BC9AD552298}" type="presParOf" srcId="{58D24393-6D81-46C8-8668-38ED47344259}" destId="{E66652E4-57B3-4353-8D84-6CB3B45007E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CC9A8A0-FE83-431D-B19D-2048C61272F9}" type="doc">
      <dgm:prSet loTypeId="urn:microsoft.com/office/officeart/2005/8/layout/p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A1038E5B-1BC5-461E-A168-C6D6414997B9}">
      <dgm:prSet custT="1"/>
      <dgm:spPr/>
      <dgm:t>
        <a:bodyPr/>
        <a:lstStyle/>
        <a:p>
          <a:pPr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u="sng" dirty="0" err="1" smtClean="0"/>
            <a:t>Copernicus</a:t>
          </a:r>
          <a:r>
            <a:rPr lang="nl-NL" sz="2000" b="1" dirty="0" smtClean="0"/>
            <a:t>:</a:t>
          </a:r>
        </a:p>
        <a:p>
          <a:pPr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dirty="0" smtClean="0"/>
            <a:t> Schreef in Latijn</a:t>
          </a:r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l-NL" sz="2000" b="1" dirty="0" smtClean="0"/>
            <a:t>Stierf vlak na publicatie </a:t>
          </a:r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l-NL" sz="2000" b="1" dirty="0" smtClean="0"/>
            <a:t>Zijn theorie was voor velen te moeilijk</a:t>
          </a:r>
        </a:p>
        <a:p>
          <a:pPr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900" dirty="0"/>
        </a:p>
      </dgm:t>
    </dgm:pt>
    <dgm:pt modelId="{B050DA7B-C00A-4E2A-AED8-B7964D9843EC}" type="parTrans" cxnId="{363FAF09-8F5D-466A-BA62-51E9CEC6136A}">
      <dgm:prSet/>
      <dgm:spPr/>
      <dgm:t>
        <a:bodyPr/>
        <a:lstStyle/>
        <a:p>
          <a:endParaRPr lang="nl-NL"/>
        </a:p>
      </dgm:t>
    </dgm:pt>
    <dgm:pt modelId="{C9EB8611-56F2-4C69-A905-13A22328F00D}" type="sibTrans" cxnId="{363FAF09-8F5D-466A-BA62-51E9CEC6136A}">
      <dgm:prSet/>
      <dgm:spPr/>
      <dgm:t>
        <a:bodyPr/>
        <a:lstStyle/>
        <a:p>
          <a:endParaRPr lang="nl-NL"/>
        </a:p>
      </dgm:t>
    </dgm:pt>
    <dgm:pt modelId="{CD98602A-4CC3-44A4-927B-FB1A40541FEC}">
      <dgm:prSet/>
      <dgm:spPr/>
      <dgm:t>
        <a:bodyPr/>
        <a:lstStyle/>
        <a:p>
          <a:r>
            <a:rPr lang="nl-NL" b="1" u="sng" dirty="0" smtClean="0"/>
            <a:t>Galilei</a:t>
          </a:r>
          <a:r>
            <a:rPr lang="nl-NL" b="1" dirty="0" smtClean="0"/>
            <a:t>: </a:t>
          </a:r>
        </a:p>
        <a:p>
          <a:r>
            <a:rPr lang="nl-NL" b="1" dirty="0" smtClean="0"/>
            <a:t>Schreef in Italiaans </a:t>
          </a:r>
        </a:p>
        <a:p>
          <a:r>
            <a:rPr lang="nl-NL" b="1" dirty="0" smtClean="0"/>
            <a:t>Leefde nog lang om zijn theorie te verkondigen </a:t>
          </a:r>
        </a:p>
        <a:p>
          <a:r>
            <a:rPr lang="nl-NL" b="1" dirty="0" smtClean="0"/>
            <a:t>Stak de draak met de Paus</a:t>
          </a:r>
          <a:endParaRPr lang="nl-NL" b="1" dirty="0"/>
        </a:p>
      </dgm:t>
    </dgm:pt>
    <dgm:pt modelId="{6814CF60-E143-497F-B273-BE98A76EE1AE}" type="parTrans" cxnId="{3A172F82-E043-4ED5-97C5-981A3494C685}">
      <dgm:prSet/>
      <dgm:spPr/>
      <dgm:t>
        <a:bodyPr/>
        <a:lstStyle/>
        <a:p>
          <a:endParaRPr lang="nl-NL"/>
        </a:p>
      </dgm:t>
    </dgm:pt>
    <dgm:pt modelId="{EB9C473A-1A90-431C-8280-59E0CFE88F8B}" type="sibTrans" cxnId="{3A172F82-E043-4ED5-97C5-981A3494C685}">
      <dgm:prSet/>
      <dgm:spPr/>
      <dgm:t>
        <a:bodyPr/>
        <a:lstStyle/>
        <a:p>
          <a:endParaRPr lang="nl-NL"/>
        </a:p>
      </dgm:t>
    </dgm:pt>
    <dgm:pt modelId="{93558377-85A8-4F95-8B14-69AC97448F70}" type="pres">
      <dgm:prSet presAssocID="{2CC9A8A0-FE83-431D-B19D-2048C61272F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41298CF2-956A-4052-AD48-C056E6984749}" type="pres">
      <dgm:prSet presAssocID="{2CC9A8A0-FE83-431D-B19D-2048C61272F9}" presName="bkgdShp" presStyleLbl="alignAccFollowNode1" presStyleIdx="0" presStyleCnt="1"/>
      <dgm:spPr/>
    </dgm:pt>
    <dgm:pt modelId="{CC2149BD-E6FC-4AB0-B1D7-498C09786ADC}" type="pres">
      <dgm:prSet presAssocID="{2CC9A8A0-FE83-431D-B19D-2048C61272F9}" presName="linComp" presStyleCnt="0"/>
      <dgm:spPr/>
    </dgm:pt>
    <dgm:pt modelId="{12690475-405B-4CAA-A7B2-F1CA01BD7FC4}" type="pres">
      <dgm:prSet presAssocID="{A1038E5B-1BC5-461E-A168-C6D6414997B9}" presName="compNode" presStyleCnt="0"/>
      <dgm:spPr/>
    </dgm:pt>
    <dgm:pt modelId="{9884C579-0FD9-4547-BED4-7829ACFE1122}" type="pres">
      <dgm:prSet presAssocID="{A1038E5B-1BC5-461E-A168-C6D6414997B9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5B40E44-9940-48F8-B4E3-2270B6A630BB}" type="pres">
      <dgm:prSet presAssocID="{A1038E5B-1BC5-461E-A168-C6D6414997B9}" presName="invisiNode" presStyleLbl="node1" presStyleIdx="0" presStyleCnt="2"/>
      <dgm:spPr/>
    </dgm:pt>
    <dgm:pt modelId="{9E65EE74-5320-49F8-8C0B-0EC30E00DA64}" type="pres">
      <dgm:prSet presAssocID="{A1038E5B-1BC5-461E-A168-C6D6414997B9}" presName="imagNode" presStyleLbl="fgImgPlace1" presStyleIdx="0" presStyleCnt="2" custScaleX="75691" custScaleY="11240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88F759F-E391-41D2-8164-DA8918462484}" type="pres">
      <dgm:prSet presAssocID="{C9EB8611-56F2-4C69-A905-13A22328F00D}" presName="sibTrans" presStyleLbl="sibTrans2D1" presStyleIdx="0" presStyleCnt="0"/>
      <dgm:spPr/>
      <dgm:t>
        <a:bodyPr/>
        <a:lstStyle/>
        <a:p>
          <a:endParaRPr lang="nl-NL"/>
        </a:p>
      </dgm:t>
    </dgm:pt>
    <dgm:pt modelId="{7B7A3319-39AF-4A10-B0B3-4440EA7F3719}" type="pres">
      <dgm:prSet presAssocID="{CD98602A-4CC3-44A4-927B-FB1A40541FEC}" presName="compNode" presStyleCnt="0"/>
      <dgm:spPr/>
    </dgm:pt>
    <dgm:pt modelId="{C4C6E2C1-70AA-4FAE-BB9C-96B5DAF7D89E}" type="pres">
      <dgm:prSet presAssocID="{CD98602A-4CC3-44A4-927B-FB1A40541FEC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181B53E-9BBF-4E74-964B-A7A6C40101B6}" type="pres">
      <dgm:prSet presAssocID="{CD98602A-4CC3-44A4-927B-FB1A40541FEC}" presName="invisiNode" presStyleLbl="node1" presStyleIdx="1" presStyleCnt="2"/>
      <dgm:spPr/>
    </dgm:pt>
    <dgm:pt modelId="{21BD5AFE-58DD-46A6-AA2F-90B9E7F35455}" type="pres">
      <dgm:prSet presAssocID="{CD98602A-4CC3-44A4-927B-FB1A40541FEC}" presName="imagNode" presStyleLbl="fgImgPlace1" presStyleIdx="1" presStyleCnt="2" custScaleX="75691" custScaleY="11240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B86E256B-19D4-40CE-9A2E-92F87DA23E8B}" type="presOf" srcId="{CD98602A-4CC3-44A4-927B-FB1A40541FEC}" destId="{C4C6E2C1-70AA-4FAE-BB9C-96B5DAF7D89E}" srcOrd="0" destOrd="0" presId="urn:microsoft.com/office/officeart/2005/8/layout/pList2"/>
    <dgm:cxn modelId="{E40D1E34-5E97-4CE5-B2CD-5D3926A80143}" type="presOf" srcId="{2CC9A8A0-FE83-431D-B19D-2048C61272F9}" destId="{93558377-85A8-4F95-8B14-69AC97448F70}" srcOrd="0" destOrd="0" presId="urn:microsoft.com/office/officeart/2005/8/layout/pList2"/>
    <dgm:cxn modelId="{3A172F82-E043-4ED5-97C5-981A3494C685}" srcId="{2CC9A8A0-FE83-431D-B19D-2048C61272F9}" destId="{CD98602A-4CC3-44A4-927B-FB1A40541FEC}" srcOrd="1" destOrd="0" parTransId="{6814CF60-E143-497F-B273-BE98A76EE1AE}" sibTransId="{EB9C473A-1A90-431C-8280-59E0CFE88F8B}"/>
    <dgm:cxn modelId="{E047C0AA-68AF-4A4B-9156-ED7F2BD06E6C}" type="presOf" srcId="{A1038E5B-1BC5-461E-A168-C6D6414997B9}" destId="{9884C579-0FD9-4547-BED4-7829ACFE1122}" srcOrd="0" destOrd="0" presId="urn:microsoft.com/office/officeart/2005/8/layout/pList2"/>
    <dgm:cxn modelId="{363FAF09-8F5D-466A-BA62-51E9CEC6136A}" srcId="{2CC9A8A0-FE83-431D-B19D-2048C61272F9}" destId="{A1038E5B-1BC5-461E-A168-C6D6414997B9}" srcOrd="0" destOrd="0" parTransId="{B050DA7B-C00A-4E2A-AED8-B7964D9843EC}" sibTransId="{C9EB8611-56F2-4C69-A905-13A22328F00D}"/>
    <dgm:cxn modelId="{F2953980-CB3A-471D-B951-2AF6923E1500}" type="presOf" srcId="{C9EB8611-56F2-4C69-A905-13A22328F00D}" destId="{188F759F-E391-41D2-8164-DA8918462484}" srcOrd="0" destOrd="0" presId="urn:microsoft.com/office/officeart/2005/8/layout/pList2"/>
    <dgm:cxn modelId="{69137A47-2469-494A-853C-2037F76D0537}" type="presParOf" srcId="{93558377-85A8-4F95-8B14-69AC97448F70}" destId="{41298CF2-956A-4052-AD48-C056E6984749}" srcOrd="0" destOrd="0" presId="urn:microsoft.com/office/officeart/2005/8/layout/pList2"/>
    <dgm:cxn modelId="{34759CDA-E788-441E-8C13-B561616DF771}" type="presParOf" srcId="{93558377-85A8-4F95-8B14-69AC97448F70}" destId="{CC2149BD-E6FC-4AB0-B1D7-498C09786ADC}" srcOrd="1" destOrd="0" presId="urn:microsoft.com/office/officeart/2005/8/layout/pList2"/>
    <dgm:cxn modelId="{99D9762D-130D-4C93-960C-8AC42FE78584}" type="presParOf" srcId="{CC2149BD-E6FC-4AB0-B1D7-498C09786ADC}" destId="{12690475-405B-4CAA-A7B2-F1CA01BD7FC4}" srcOrd="0" destOrd="0" presId="urn:microsoft.com/office/officeart/2005/8/layout/pList2"/>
    <dgm:cxn modelId="{445BB739-6730-4DDE-B437-12353DB2ADAA}" type="presParOf" srcId="{12690475-405B-4CAA-A7B2-F1CA01BD7FC4}" destId="{9884C579-0FD9-4547-BED4-7829ACFE1122}" srcOrd="0" destOrd="0" presId="urn:microsoft.com/office/officeart/2005/8/layout/pList2"/>
    <dgm:cxn modelId="{56717C24-FEA6-4444-A05D-2C94B7B432FE}" type="presParOf" srcId="{12690475-405B-4CAA-A7B2-F1CA01BD7FC4}" destId="{75B40E44-9940-48F8-B4E3-2270B6A630BB}" srcOrd="1" destOrd="0" presId="urn:microsoft.com/office/officeart/2005/8/layout/pList2"/>
    <dgm:cxn modelId="{48E73F61-9BDF-44E7-860B-FF0356525F0A}" type="presParOf" srcId="{12690475-405B-4CAA-A7B2-F1CA01BD7FC4}" destId="{9E65EE74-5320-49F8-8C0B-0EC30E00DA64}" srcOrd="2" destOrd="0" presId="urn:microsoft.com/office/officeart/2005/8/layout/pList2"/>
    <dgm:cxn modelId="{99459875-CE63-4730-8811-0A4CAB75B5B0}" type="presParOf" srcId="{CC2149BD-E6FC-4AB0-B1D7-498C09786ADC}" destId="{188F759F-E391-41D2-8164-DA8918462484}" srcOrd="1" destOrd="0" presId="urn:microsoft.com/office/officeart/2005/8/layout/pList2"/>
    <dgm:cxn modelId="{6CABFC5B-AA28-4A49-980E-B575C9E0D1E3}" type="presParOf" srcId="{CC2149BD-E6FC-4AB0-B1D7-498C09786ADC}" destId="{7B7A3319-39AF-4A10-B0B3-4440EA7F3719}" srcOrd="2" destOrd="0" presId="urn:microsoft.com/office/officeart/2005/8/layout/pList2"/>
    <dgm:cxn modelId="{49CBE941-4DFA-45E9-8FB4-4F5F0C1DFD9D}" type="presParOf" srcId="{7B7A3319-39AF-4A10-B0B3-4440EA7F3719}" destId="{C4C6E2C1-70AA-4FAE-BB9C-96B5DAF7D89E}" srcOrd="0" destOrd="0" presId="urn:microsoft.com/office/officeart/2005/8/layout/pList2"/>
    <dgm:cxn modelId="{C95243AE-F684-49D1-90FC-04D87654B310}" type="presParOf" srcId="{7B7A3319-39AF-4A10-B0B3-4440EA7F3719}" destId="{B181B53E-9BBF-4E74-964B-A7A6C40101B6}" srcOrd="1" destOrd="0" presId="urn:microsoft.com/office/officeart/2005/8/layout/pList2"/>
    <dgm:cxn modelId="{AC2FD0B6-92AD-4C20-BCEE-182D79634EDF}" type="presParOf" srcId="{7B7A3319-39AF-4A10-B0B3-4440EA7F3719}" destId="{21BD5AFE-58DD-46A6-AA2F-90B9E7F35455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010EC3D-0DC1-4AAC-8ED8-9BEAAAFD38AA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141D760F-B406-4B88-9AE2-9A20050C76D1}">
      <dgm:prSet/>
      <dgm:spPr/>
      <dgm:t>
        <a:bodyPr/>
        <a:lstStyle/>
        <a:p>
          <a:pPr algn="ctr" rtl="0"/>
          <a:r>
            <a:rPr lang="nl-NL" b="1" dirty="0" smtClean="0"/>
            <a:t>Dag en nacht I</a:t>
          </a:r>
          <a:endParaRPr lang="nl-NL" b="1" dirty="0"/>
        </a:p>
      </dgm:t>
    </dgm:pt>
    <dgm:pt modelId="{E202D494-7644-4172-BBB5-A5977D7639B3}" type="parTrans" cxnId="{0121B4CF-047B-40D8-AB30-0E916F99B0AA}">
      <dgm:prSet/>
      <dgm:spPr/>
      <dgm:t>
        <a:bodyPr/>
        <a:lstStyle/>
        <a:p>
          <a:endParaRPr lang="nl-NL"/>
        </a:p>
      </dgm:t>
    </dgm:pt>
    <dgm:pt modelId="{C4BDAD2C-02F9-4C0C-BE0B-DE978C7232CA}" type="sibTrans" cxnId="{0121B4CF-047B-40D8-AB30-0E916F99B0AA}">
      <dgm:prSet/>
      <dgm:spPr/>
      <dgm:t>
        <a:bodyPr/>
        <a:lstStyle/>
        <a:p>
          <a:endParaRPr lang="nl-NL"/>
        </a:p>
      </dgm:t>
    </dgm:pt>
    <dgm:pt modelId="{496F4923-D4FA-4D58-8822-786E04634365}" type="pres">
      <dgm:prSet presAssocID="{A010EC3D-0DC1-4AAC-8ED8-9BEAAAFD38A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D46BC219-DDB9-45CB-8D61-16E21D80D404}" type="pres">
      <dgm:prSet presAssocID="{141D760F-B406-4B88-9AE2-9A20050C76D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0121B4CF-047B-40D8-AB30-0E916F99B0AA}" srcId="{A010EC3D-0DC1-4AAC-8ED8-9BEAAAFD38AA}" destId="{141D760F-B406-4B88-9AE2-9A20050C76D1}" srcOrd="0" destOrd="0" parTransId="{E202D494-7644-4172-BBB5-A5977D7639B3}" sibTransId="{C4BDAD2C-02F9-4C0C-BE0B-DE978C7232CA}"/>
    <dgm:cxn modelId="{EE82CDB7-975C-4B96-A6B6-9002575EE2A3}" type="presOf" srcId="{141D760F-B406-4B88-9AE2-9A20050C76D1}" destId="{D46BC219-DDB9-45CB-8D61-16E21D80D404}" srcOrd="0" destOrd="0" presId="urn:microsoft.com/office/officeart/2005/8/layout/vList2"/>
    <dgm:cxn modelId="{B6BC4367-B158-4079-863F-03005371F24C}" type="presOf" srcId="{A010EC3D-0DC1-4AAC-8ED8-9BEAAAFD38AA}" destId="{496F4923-D4FA-4D58-8822-786E04634365}" srcOrd="0" destOrd="0" presId="urn:microsoft.com/office/officeart/2005/8/layout/vList2"/>
    <dgm:cxn modelId="{943C0298-F6A3-4931-902A-51F447E0176D}" type="presParOf" srcId="{496F4923-D4FA-4D58-8822-786E04634365}" destId="{D46BC219-DDB9-45CB-8D61-16E21D80D40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5B06B98-A4B6-4A7A-B385-981AE63BAEA7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nl-NL"/>
        </a:p>
      </dgm:t>
    </dgm:pt>
    <dgm:pt modelId="{00F55EE0-72C7-4CA8-98D7-E9EB57FBF890}">
      <dgm:prSet/>
      <dgm:spPr/>
      <dgm:t>
        <a:bodyPr/>
        <a:lstStyle/>
        <a:p>
          <a:pPr algn="ctr" rtl="0"/>
          <a:r>
            <a:rPr lang="nl-NL" b="1" dirty="0" smtClean="0"/>
            <a:t>Dag en nacht II</a:t>
          </a:r>
          <a:endParaRPr lang="nl-NL" dirty="0"/>
        </a:p>
      </dgm:t>
    </dgm:pt>
    <dgm:pt modelId="{58753717-09DE-4436-BDA1-B7A264E99D77}" type="parTrans" cxnId="{C3AB5AC2-4D82-4555-A931-19C7E6C8151C}">
      <dgm:prSet/>
      <dgm:spPr/>
      <dgm:t>
        <a:bodyPr/>
        <a:lstStyle/>
        <a:p>
          <a:endParaRPr lang="nl-NL"/>
        </a:p>
      </dgm:t>
    </dgm:pt>
    <dgm:pt modelId="{B22B46C2-2876-4617-A71C-0A917CE4F308}" type="sibTrans" cxnId="{C3AB5AC2-4D82-4555-A931-19C7E6C8151C}">
      <dgm:prSet/>
      <dgm:spPr/>
      <dgm:t>
        <a:bodyPr/>
        <a:lstStyle/>
        <a:p>
          <a:endParaRPr lang="nl-NL"/>
        </a:p>
      </dgm:t>
    </dgm:pt>
    <dgm:pt modelId="{53C3E21C-0C43-432D-A8FB-C1A1EA7E9078}" type="pres">
      <dgm:prSet presAssocID="{D5B06B98-A4B6-4A7A-B385-981AE63BAEA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6C319161-241F-431F-8F18-B78374A312D5}" type="pres">
      <dgm:prSet presAssocID="{00F55EE0-72C7-4CA8-98D7-E9EB57FBF89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3C94A3FC-1ADC-4C0D-A81D-6FE0B21457A7}" type="presOf" srcId="{00F55EE0-72C7-4CA8-98D7-E9EB57FBF890}" destId="{6C319161-241F-431F-8F18-B78374A312D5}" srcOrd="0" destOrd="0" presId="urn:microsoft.com/office/officeart/2005/8/layout/vList2"/>
    <dgm:cxn modelId="{7152AF35-661C-4B3F-BD67-0506080E1A8A}" type="presOf" srcId="{D5B06B98-A4B6-4A7A-B385-981AE63BAEA7}" destId="{53C3E21C-0C43-432D-A8FB-C1A1EA7E9078}" srcOrd="0" destOrd="0" presId="urn:microsoft.com/office/officeart/2005/8/layout/vList2"/>
    <dgm:cxn modelId="{C3AB5AC2-4D82-4555-A931-19C7E6C8151C}" srcId="{D5B06B98-A4B6-4A7A-B385-981AE63BAEA7}" destId="{00F55EE0-72C7-4CA8-98D7-E9EB57FBF890}" srcOrd="0" destOrd="0" parTransId="{58753717-09DE-4436-BDA1-B7A264E99D77}" sibTransId="{B22B46C2-2876-4617-A71C-0A917CE4F308}"/>
    <dgm:cxn modelId="{97C78169-D22A-486E-87EF-9673E3F0CA2E}" type="presParOf" srcId="{53C3E21C-0C43-432D-A8FB-C1A1EA7E9078}" destId="{6C319161-241F-431F-8F18-B78374A312D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14E6329-FA68-4BF3-9822-616F0598CBEC}" type="doc">
      <dgm:prSet loTypeId="urn:microsoft.com/office/officeart/2008/layout/VerticalCurvedList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nl-NL"/>
        </a:p>
      </dgm:t>
    </dgm:pt>
    <dgm:pt modelId="{677BA0A9-9005-482C-83C3-B4350BF8F98D}">
      <dgm:prSet/>
      <dgm:spPr/>
      <dgm:t>
        <a:bodyPr/>
        <a:lstStyle/>
        <a:p>
          <a:pPr rtl="0"/>
          <a:r>
            <a:rPr lang="nl-NL" b="1" smtClean="0"/>
            <a:t>Aarde draait in 24 uur om haar eigen as. </a:t>
          </a:r>
          <a:endParaRPr lang="nl-NL" b="1"/>
        </a:p>
      </dgm:t>
    </dgm:pt>
    <dgm:pt modelId="{5CA5C09B-5EC5-4FF4-9357-E7319F4D605D}" type="parTrans" cxnId="{8BA44EDB-3487-4BD2-8787-5B237B92EC74}">
      <dgm:prSet/>
      <dgm:spPr/>
      <dgm:t>
        <a:bodyPr/>
        <a:lstStyle/>
        <a:p>
          <a:endParaRPr lang="nl-NL"/>
        </a:p>
      </dgm:t>
    </dgm:pt>
    <dgm:pt modelId="{3499D008-16BC-4F61-9984-70DF8B4F3AA3}" type="sibTrans" cxnId="{8BA44EDB-3487-4BD2-8787-5B237B92EC74}">
      <dgm:prSet/>
      <dgm:spPr/>
      <dgm:t>
        <a:bodyPr/>
        <a:lstStyle/>
        <a:p>
          <a:endParaRPr lang="nl-NL"/>
        </a:p>
      </dgm:t>
    </dgm:pt>
    <dgm:pt modelId="{98C8AE02-9464-4738-B08F-87B3ACCB7058}">
      <dgm:prSet/>
      <dgm:spPr/>
      <dgm:t>
        <a:bodyPr/>
        <a:lstStyle/>
        <a:p>
          <a:pPr rtl="0"/>
          <a:r>
            <a:rPr lang="nl-NL" b="1" dirty="0" smtClean="0"/>
            <a:t>Plek op aarde bepaalt de lengte van dag en nacht</a:t>
          </a:r>
          <a:endParaRPr lang="nl-NL" b="1" dirty="0"/>
        </a:p>
      </dgm:t>
    </dgm:pt>
    <dgm:pt modelId="{A1F496BC-CED5-4AAC-968C-4CC3215711F4}" type="parTrans" cxnId="{C9C39D41-1A91-4F81-A457-34AEFD7671E6}">
      <dgm:prSet/>
      <dgm:spPr/>
      <dgm:t>
        <a:bodyPr/>
        <a:lstStyle/>
        <a:p>
          <a:endParaRPr lang="nl-NL"/>
        </a:p>
      </dgm:t>
    </dgm:pt>
    <dgm:pt modelId="{D371F767-44D4-4D01-91E7-64A5B7BAE8CE}" type="sibTrans" cxnId="{C9C39D41-1A91-4F81-A457-34AEFD7671E6}">
      <dgm:prSet/>
      <dgm:spPr/>
      <dgm:t>
        <a:bodyPr/>
        <a:lstStyle/>
        <a:p>
          <a:endParaRPr lang="nl-NL"/>
        </a:p>
      </dgm:t>
    </dgm:pt>
    <dgm:pt modelId="{CAE3741D-E28C-4B1E-ADBF-3DBB1B68B7EC}">
      <dgm:prSet/>
      <dgm:spPr/>
      <dgm:t>
        <a:bodyPr/>
        <a:lstStyle/>
        <a:p>
          <a:pPr rtl="0"/>
          <a:r>
            <a:rPr lang="nl-NL" b="1" dirty="0" smtClean="0"/>
            <a:t>Wat gebeurt er met dag en nacht als de aardas recht staat?</a:t>
          </a:r>
          <a:endParaRPr lang="nl-NL" b="1" dirty="0"/>
        </a:p>
      </dgm:t>
    </dgm:pt>
    <dgm:pt modelId="{1D753162-A786-4892-84A2-CCB6340B9E15}" type="parTrans" cxnId="{A933AC9A-84B7-4AB5-A87B-13478205105F}">
      <dgm:prSet/>
      <dgm:spPr/>
      <dgm:t>
        <a:bodyPr/>
        <a:lstStyle/>
        <a:p>
          <a:endParaRPr lang="nl-NL"/>
        </a:p>
      </dgm:t>
    </dgm:pt>
    <dgm:pt modelId="{C8802DFC-D6C7-441E-B0C9-98A2EE3D63C3}" type="sibTrans" cxnId="{A933AC9A-84B7-4AB5-A87B-13478205105F}">
      <dgm:prSet/>
      <dgm:spPr/>
      <dgm:t>
        <a:bodyPr/>
        <a:lstStyle/>
        <a:p>
          <a:endParaRPr lang="nl-NL"/>
        </a:p>
      </dgm:t>
    </dgm:pt>
    <dgm:pt modelId="{F74E4D65-0E14-4E73-9C4C-F2E413A7D6C6}" type="pres">
      <dgm:prSet presAssocID="{214E6329-FA68-4BF3-9822-616F0598CBE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nl-NL"/>
        </a:p>
      </dgm:t>
    </dgm:pt>
    <dgm:pt modelId="{3EA882A3-7E2A-414C-A32E-296821C00265}" type="pres">
      <dgm:prSet presAssocID="{214E6329-FA68-4BF3-9822-616F0598CBEC}" presName="Name1" presStyleCnt="0"/>
      <dgm:spPr/>
    </dgm:pt>
    <dgm:pt modelId="{91DF00C1-66C1-413F-8BDC-1A92AFF6A0F0}" type="pres">
      <dgm:prSet presAssocID="{214E6329-FA68-4BF3-9822-616F0598CBEC}" presName="cycle" presStyleCnt="0"/>
      <dgm:spPr/>
    </dgm:pt>
    <dgm:pt modelId="{3DAF31A5-D2F5-4E83-A98B-95C54ED4B9FD}" type="pres">
      <dgm:prSet presAssocID="{214E6329-FA68-4BF3-9822-616F0598CBEC}" presName="srcNode" presStyleLbl="node1" presStyleIdx="0" presStyleCnt="3"/>
      <dgm:spPr/>
    </dgm:pt>
    <dgm:pt modelId="{C701DBBD-B55A-4B93-B67A-14C8D5B326D0}" type="pres">
      <dgm:prSet presAssocID="{214E6329-FA68-4BF3-9822-616F0598CBEC}" presName="conn" presStyleLbl="parChTrans1D2" presStyleIdx="0" presStyleCnt="1"/>
      <dgm:spPr/>
      <dgm:t>
        <a:bodyPr/>
        <a:lstStyle/>
        <a:p>
          <a:endParaRPr lang="nl-NL"/>
        </a:p>
      </dgm:t>
    </dgm:pt>
    <dgm:pt modelId="{CFCE971F-8451-482C-9A16-9321A80C98C6}" type="pres">
      <dgm:prSet presAssocID="{214E6329-FA68-4BF3-9822-616F0598CBEC}" presName="extraNode" presStyleLbl="node1" presStyleIdx="0" presStyleCnt="3"/>
      <dgm:spPr/>
    </dgm:pt>
    <dgm:pt modelId="{D99D532B-9E29-443F-99C5-41A7FE6DBFA6}" type="pres">
      <dgm:prSet presAssocID="{214E6329-FA68-4BF3-9822-616F0598CBEC}" presName="dstNode" presStyleLbl="node1" presStyleIdx="0" presStyleCnt="3"/>
      <dgm:spPr/>
    </dgm:pt>
    <dgm:pt modelId="{B5549265-8544-491A-9279-54A671B6AEB9}" type="pres">
      <dgm:prSet presAssocID="{677BA0A9-9005-482C-83C3-B4350BF8F98D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D6B5421-A717-4879-BE32-6C476D545AA0}" type="pres">
      <dgm:prSet presAssocID="{677BA0A9-9005-482C-83C3-B4350BF8F98D}" presName="accent_1" presStyleCnt="0"/>
      <dgm:spPr/>
    </dgm:pt>
    <dgm:pt modelId="{6C017E9C-8AA9-4C7E-9040-771A40535692}" type="pres">
      <dgm:prSet presAssocID="{677BA0A9-9005-482C-83C3-B4350BF8F98D}" presName="accentRepeatNode" presStyleLbl="solidFgAcc1" presStyleIdx="0" presStyleCnt="3"/>
      <dgm:spPr/>
    </dgm:pt>
    <dgm:pt modelId="{C9C60EF3-5863-4969-B1C9-9A34865DC286}" type="pres">
      <dgm:prSet presAssocID="{98C8AE02-9464-4738-B08F-87B3ACCB7058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961C32A-36BD-4C99-A5B6-5CDA0CD229A8}" type="pres">
      <dgm:prSet presAssocID="{98C8AE02-9464-4738-B08F-87B3ACCB7058}" presName="accent_2" presStyleCnt="0"/>
      <dgm:spPr/>
    </dgm:pt>
    <dgm:pt modelId="{B0FFEB7D-269A-493E-B51F-C1BA871CB4ED}" type="pres">
      <dgm:prSet presAssocID="{98C8AE02-9464-4738-B08F-87B3ACCB7058}" presName="accentRepeatNode" presStyleLbl="solidFgAcc1" presStyleIdx="1" presStyleCnt="3"/>
      <dgm:spPr/>
    </dgm:pt>
    <dgm:pt modelId="{D1290DB2-49D9-484B-9B89-7F2D064FA684}" type="pres">
      <dgm:prSet presAssocID="{CAE3741D-E28C-4B1E-ADBF-3DBB1B68B7EC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1A0BE91-B78C-4881-ACEA-678AE1D2CCE7}" type="pres">
      <dgm:prSet presAssocID="{CAE3741D-E28C-4B1E-ADBF-3DBB1B68B7EC}" presName="accent_3" presStyleCnt="0"/>
      <dgm:spPr/>
    </dgm:pt>
    <dgm:pt modelId="{DED4D4DA-BBC3-4608-B231-5C1C40D595CE}" type="pres">
      <dgm:prSet presAssocID="{CAE3741D-E28C-4B1E-ADBF-3DBB1B68B7EC}" presName="accentRepeatNode" presStyleLbl="solidFgAcc1" presStyleIdx="2" presStyleCnt="3"/>
      <dgm:spPr/>
    </dgm:pt>
  </dgm:ptLst>
  <dgm:cxnLst>
    <dgm:cxn modelId="{7E225AD7-BBE6-48DD-979A-D10E39CD03E9}" type="presOf" srcId="{98C8AE02-9464-4738-B08F-87B3ACCB7058}" destId="{C9C60EF3-5863-4969-B1C9-9A34865DC286}" srcOrd="0" destOrd="0" presId="urn:microsoft.com/office/officeart/2008/layout/VerticalCurvedList"/>
    <dgm:cxn modelId="{2C24C2EC-DEEC-45E6-BD5C-21C72B811B46}" type="presOf" srcId="{214E6329-FA68-4BF3-9822-616F0598CBEC}" destId="{F74E4D65-0E14-4E73-9C4C-F2E413A7D6C6}" srcOrd="0" destOrd="0" presId="urn:microsoft.com/office/officeart/2008/layout/VerticalCurvedList"/>
    <dgm:cxn modelId="{77591B20-66B5-45BF-AD2F-13163F6C4077}" type="presOf" srcId="{677BA0A9-9005-482C-83C3-B4350BF8F98D}" destId="{B5549265-8544-491A-9279-54A671B6AEB9}" srcOrd="0" destOrd="0" presId="urn:microsoft.com/office/officeart/2008/layout/VerticalCurvedList"/>
    <dgm:cxn modelId="{27A9B113-B3C6-4E30-910F-DC1F68B4EBEF}" type="presOf" srcId="{3499D008-16BC-4F61-9984-70DF8B4F3AA3}" destId="{C701DBBD-B55A-4B93-B67A-14C8D5B326D0}" srcOrd="0" destOrd="0" presId="urn:microsoft.com/office/officeart/2008/layout/VerticalCurvedList"/>
    <dgm:cxn modelId="{8BA44EDB-3487-4BD2-8787-5B237B92EC74}" srcId="{214E6329-FA68-4BF3-9822-616F0598CBEC}" destId="{677BA0A9-9005-482C-83C3-B4350BF8F98D}" srcOrd="0" destOrd="0" parTransId="{5CA5C09B-5EC5-4FF4-9357-E7319F4D605D}" sibTransId="{3499D008-16BC-4F61-9984-70DF8B4F3AA3}"/>
    <dgm:cxn modelId="{A933AC9A-84B7-4AB5-A87B-13478205105F}" srcId="{214E6329-FA68-4BF3-9822-616F0598CBEC}" destId="{CAE3741D-E28C-4B1E-ADBF-3DBB1B68B7EC}" srcOrd="2" destOrd="0" parTransId="{1D753162-A786-4892-84A2-CCB6340B9E15}" sibTransId="{C8802DFC-D6C7-441E-B0C9-98A2EE3D63C3}"/>
    <dgm:cxn modelId="{C9C39D41-1A91-4F81-A457-34AEFD7671E6}" srcId="{214E6329-FA68-4BF3-9822-616F0598CBEC}" destId="{98C8AE02-9464-4738-B08F-87B3ACCB7058}" srcOrd="1" destOrd="0" parTransId="{A1F496BC-CED5-4AAC-968C-4CC3215711F4}" sibTransId="{D371F767-44D4-4D01-91E7-64A5B7BAE8CE}"/>
    <dgm:cxn modelId="{CEDDD4F1-8ED0-4AD4-8AC3-D23A97CE4968}" type="presOf" srcId="{CAE3741D-E28C-4B1E-ADBF-3DBB1B68B7EC}" destId="{D1290DB2-49D9-484B-9B89-7F2D064FA684}" srcOrd="0" destOrd="0" presId="urn:microsoft.com/office/officeart/2008/layout/VerticalCurvedList"/>
    <dgm:cxn modelId="{A528D649-6E59-4B5E-A996-FB52446FDC5F}" type="presParOf" srcId="{F74E4D65-0E14-4E73-9C4C-F2E413A7D6C6}" destId="{3EA882A3-7E2A-414C-A32E-296821C00265}" srcOrd="0" destOrd="0" presId="urn:microsoft.com/office/officeart/2008/layout/VerticalCurvedList"/>
    <dgm:cxn modelId="{EC98B3F6-8596-4BAC-B68F-32555EC0F1F6}" type="presParOf" srcId="{3EA882A3-7E2A-414C-A32E-296821C00265}" destId="{91DF00C1-66C1-413F-8BDC-1A92AFF6A0F0}" srcOrd="0" destOrd="0" presId="urn:microsoft.com/office/officeart/2008/layout/VerticalCurvedList"/>
    <dgm:cxn modelId="{83A1DA16-972B-4806-AEFF-680F6C9DBC4E}" type="presParOf" srcId="{91DF00C1-66C1-413F-8BDC-1A92AFF6A0F0}" destId="{3DAF31A5-D2F5-4E83-A98B-95C54ED4B9FD}" srcOrd="0" destOrd="0" presId="urn:microsoft.com/office/officeart/2008/layout/VerticalCurvedList"/>
    <dgm:cxn modelId="{2A5970DE-4571-4451-BE54-4682771E51BE}" type="presParOf" srcId="{91DF00C1-66C1-413F-8BDC-1A92AFF6A0F0}" destId="{C701DBBD-B55A-4B93-B67A-14C8D5B326D0}" srcOrd="1" destOrd="0" presId="urn:microsoft.com/office/officeart/2008/layout/VerticalCurvedList"/>
    <dgm:cxn modelId="{0EFF5F54-2BBE-4C6E-B848-378804C1A8B0}" type="presParOf" srcId="{91DF00C1-66C1-413F-8BDC-1A92AFF6A0F0}" destId="{CFCE971F-8451-482C-9A16-9321A80C98C6}" srcOrd="2" destOrd="0" presId="urn:microsoft.com/office/officeart/2008/layout/VerticalCurvedList"/>
    <dgm:cxn modelId="{7BFF73BC-DCAD-4E30-8086-429B36F130EE}" type="presParOf" srcId="{91DF00C1-66C1-413F-8BDC-1A92AFF6A0F0}" destId="{D99D532B-9E29-443F-99C5-41A7FE6DBFA6}" srcOrd="3" destOrd="0" presId="urn:microsoft.com/office/officeart/2008/layout/VerticalCurvedList"/>
    <dgm:cxn modelId="{B74744FA-CDF3-416F-9D38-40422CB70AAC}" type="presParOf" srcId="{3EA882A3-7E2A-414C-A32E-296821C00265}" destId="{B5549265-8544-491A-9279-54A671B6AEB9}" srcOrd="1" destOrd="0" presId="urn:microsoft.com/office/officeart/2008/layout/VerticalCurvedList"/>
    <dgm:cxn modelId="{A2D64253-B7AD-4827-89D3-8F3E71BF3ECE}" type="presParOf" srcId="{3EA882A3-7E2A-414C-A32E-296821C00265}" destId="{8D6B5421-A717-4879-BE32-6C476D545AA0}" srcOrd="2" destOrd="0" presId="urn:microsoft.com/office/officeart/2008/layout/VerticalCurvedList"/>
    <dgm:cxn modelId="{08EDD64E-DF3A-4DDB-B353-A351CA6F03FC}" type="presParOf" srcId="{8D6B5421-A717-4879-BE32-6C476D545AA0}" destId="{6C017E9C-8AA9-4C7E-9040-771A40535692}" srcOrd="0" destOrd="0" presId="urn:microsoft.com/office/officeart/2008/layout/VerticalCurvedList"/>
    <dgm:cxn modelId="{3E3F69E8-969D-4217-8C5D-E86BFB284C8A}" type="presParOf" srcId="{3EA882A3-7E2A-414C-A32E-296821C00265}" destId="{C9C60EF3-5863-4969-B1C9-9A34865DC286}" srcOrd="3" destOrd="0" presId="urn:microsoft.com/office/officeart/2008/layout/VerticalCurvedList"/>
    <dgm:cxn modelId="{BB1212DF-9B07-4BF6-9FB0-894DC5FE80EF}" type="presParOf" srcId="{3EA882A3-7E2A-414C-A32E-296821C00265}" destId="{7961C32A-36BD-4C99-A5B6-5CDA0CD229A8}" srcOrd="4" destOrd="0" presId="urn:microsoft.com/office/officeart/2008/layout/VerticalCurvedList"/>
    <dgm:cxn modelId="{0AA2C31C-EAD0-4B29-9DBA-0427893DDEA6}" type="presParOf" srcId="{7961C32A-36BD-4C99-A5B6-5CDA0CD229A8}" destId="{B0FFEB7D-269A-493E-B51F-C1BA871CB4ED}" srcOrd="0" destOrd="0" presId="urn:microsoft.com/office/officeart/2008/layout/VerticalCurvedList"/>
    <dgm:cxn modelId="{8C396F49-8CFC-4F37-B9D8-2D10BE08753A}" type="presParOf" srcId="{3EA882A3-7E2A-414C-A32E-296821C00265}" destId="{D1290DB2-49D9-484B-9B89-7F2D064FA684}" srcOrd="5" destOrd="0" presId="urn:microsoft.com/office/officeart/2008/layout/VerticalCurvedList"/>
    <dgm:cxn modelId="{FA8EB51B-3ECB-4213-B223-00144F9CD5F4}" type="presParOf" srcId="{3EA882A3-7E2A-414C-A32E-296821C00265}" destId="{B1A0BE91-B78C-4881-ACEA-678AE1D2CCE7}" srcOrd="6" destOrd="0" presId="urn:microsoft.com/office/officeart/2008/layout/VerticalCurvedList"/>
    <dgm:cxn modelId="{D979626B-C3FE-4E26-8273-A07B5B0C4255}" type="presParOf" srcId="{B1A0BE91-B78C-4881-ACEA-678AE1D2CCE7}" destId="{DED4D4DA-BBC3-4608-B231-5C1C40D595C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65D7CA5-30B7-4701-AF1E-2C111C897AF1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5D45295C-02FC-44BC-A61E-B5A831AC7EBF}">
      <dgm:prSet/>
      <dgm:spPr/>
      <dgm:t>
        <a:bodyPr/>
        <a:lstStyle/>
        <a:p>
          <a:pPr algn="ctr" rtl="0"/>
          <a:r>
            <a:rPr lang="nl-NL" b="1" smtClean="0"/>
            <a:t>Ontstaan van seizoenen I</a:t>
          </a:r>
          <a:endParaRPr lang="nl-NL"/>
        </a:p>
      </dgm:t>
    </dgm:pt>
    <dgm:pt modelId="{2D7940AF-1801-45A9-B088-AEB18712250C}" type="parTrans" cxnId="{F22902C5-9421-453C-91D2-369161A8D958}">
      <dgm:prSet/>
      <dgm:spPr/>
      <dgm:t>
        <a:bodyPr/>
        <a:lstStyle/>
        <a:p>
          <a:endParaRPr lang="nl-NL"/>
        </a:p>
      </dgm:t>
    </dgm:pt>
    <dgm:pt modelId="{312A6651-A67D-47E0-8DD7-C899C27EAC36}" type="sibTrans" cxnId="{F22902C5-9421-453C-91D2-369161A8D958}">
      <dgm:prSet/>
      <dgm:spPr/>
      <dgm:t>
        <a:bodyPr/>
        <a:lstStyle/>
        <a:p>
          <a:endParaRPr lang="nl-NL"/>
        </a:p>
      </dgm:t>
    </dgm:pt>
    <dgm:pt modelId="{B18C7A59-6100-46D6-BDB3-0C1004E699C2}" type="pres">
      <dgm:prSet presAssocID="{465D7CA5-30B7-4701-AF1E-2C111C897AF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BD33FD9E-E8C0-4158-8D76-A652D23FC500}" type="pres">
      <dgm:prSet presAssocID="{5D45295C-02FC-44BC-A61E-B5A831AC7EB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6261E53D-9075-43E6-9CDB-E0372DBD2778}" type="presOf" srcId="{5D45295C-02FC-44BC-A61E-B5A831AC7EBF}" destId="{BD33FD9E-E8C0-4158-8D76-A652D23FC500}" srcOrd="0" destOrd="0" presId="urn:microsoft.com/office/officeart/2005/8/layout/vList2"/>
    <dgm:cxn modelId="{2D4F35FD-A0C7-4492-9714-987CC0A24836}" type="presOf" srcId="{465D7CA5-30B7-4701-AF1E-2C111C897AF1}" destId="{B18C7A59-6100-46D6-BDB3-0C1004E699C2}" srcOrd="0" destOrd="0" presId="urn:microsoft.com/office/officeart/2005/8/layout/vList2"/>
    <dgm:cxn modelId="{F22902C5-9421-453C-91D2-369161A8D958}" srcId="{465D7CA5-30B7-4701-AF1E-2C111C897AF1}" destId="{5D45295C-02FC-44BC-A61E-B5A831AC7EBF}" srcOrd="0" destOrd="0" parTransId="{2D7940AF-1801-45A9-B088-AEB18712250C}" sibTransId="{312A6651-A67D-47E0-8DD7-C899C27EAC36}"/>
    <dgm:cxn modelId="{32F54521-7623-4636-A751-2173C4E81431}" type="presParOf" srcId="{B18C7A59-6100-46D6-BDB3-0C1004E699C2}" destId="{BD33FD9E-E8C0-4158-8D76-A652D23FC50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79AEA27-E437-435D-9B35-9DCA2AE24EE0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392EBD1B-727A-449A-B946-2F9F1B896C98}">
      <dgm:prSet/>
      <dgm:spPr/>
      <dgm:t>
        <a:bodyPr/>
        <a:lstStyle/>
        <a:p>
          <a:pPr algn="ctr" rtl="0"/>
          <a:r>
            <a:rPr lang="nl-NL" smtClean="0"/>
            <a:t>Oorzaak 1: Stand van de aardas</a:t>
          </a:r>
          <a:endParaRPr lang="nl-NL"/>
        </a:p>
      </dgm:t>
    </dgm:pt>
    <dgm:pt modelId="{EA13C8F1-168E-4F62-B834-12F22E95EAA3}" type="parTrans" cxnId="{DF673389-DEFD-49F6-B0F4-DEE7AC8A918E}">
      <dgm:prSet/>
      <dgm:spPr/>
      <dgm:t>
        <a:bodyPr/>
        <a:lstStyle/>
        <a:p>
          <a:endParaRPr lang="nl-NL"/>
        </a:p>
      </dgm:t>
    </dgm:pt>
    <dgm:pt modelId="{D1F84025-716A-447E-A5DE-B3BB3CD76323}" type="sibTrans" cxnId="{DF673389-DEFD-49F6-B0F4-DEE7AC8A918E}">
      <dgm:prSet/>
      <dgm:spPr/>
      <dgm:t>
        <a:bodyPr/>
        <a:lstStyle/>
        <a:p>
          <a:endParaRPr lang="nl-NL"/>
        </a:p>
      </dgm:t>
    </dgm:pt>
    <dgm:pt modelId="{DB78297A-B0F9-440F-8F6D-39A3A259E537}" type="pres">
      <dgm:prSet presAssocID="{C79AEA27-E437-435D-9B35-9DCA2AE24EE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B2401923-543C-4767-B1BA-BC3A78AD5010}" type="pres">
      <dgm:prSet presAssocID="{392EBD1B-727A-449A-B946-2F9F1B896C9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DF673389-DEFD-49F6-B0F4-DEE7AC8A918E}" srcId="{C79AEA27-E437-435D-9B35-9DCA2AE24EE0}" destId="{392EBD1B-727A-449A-B946-2F9F1B896C98}" srcOrd="0" destOrd="0" parTransId="{EA13C8F1-168E-4F62-B834-12F22E95EAA3}" sibTransId="{D1F84025-716A-447E-A5DE-B3BB3CD76323}"/>
    <dgm:cxn modelId="{D5530E3C-0D48-4E2C-ADBA-66AF21AD0A8F}" type="presOf" srcId="{C79AEA27-E437-435D-9B35-9DCA2AE24EE0}" destId="{DB78297A-B0F9-440F-8F6D-39A3A259E537}" srcOrd="0" destOrd="0" presId="urn:microsoft.com/office/officeart/2005/8/layout/vList2"/>
    <dgm:cxn modelId="{9A96CFD7-BA9F-41C9-9DFC-570C1BC747E3}" type="presOf" srcId="{392EBD1B-727A-449A-B946-2F9F1B896C98}" destId="{B2401923-543C-4767-B1BA-BC3A78AD5010}" srcOrd="0" destOrd="0" presId="urn:microsoft.com/office/officeart/2005/8/layout/vList2"/>
    <dgm:cxn modelId="{6D12780D-1107-41CC-ABBE-45F42F688802}" type="presParOf" srcId="{DB78297A-B0F9-440F-8F6D-39A3A259E537}" destId="{B2401923-543C-4767-B1BA-BC3A78AD501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8FDDA7-78AF-41D1-955D-4764AF6F71D7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nl-NL"/>
        </a:p>
      </dgm:t>
    </dgm:pt>
    <dgm:pt modelId="{0F8B90D0-AA0E-4978-9752-4F423D5734DF}">
      <dgm:prSet custT="1"/>
      <dgm:spPr/>
      <dgm:t>
        <a:bodyPr/>
        <a:lstStyle/>
        <a:p>
          <a:pPr algn="ctr" rtl="0"/>
          <a:r>
            <a:rPr lang="nl-NL" sz="4400" dirty="0" smtClean="0"/>
            <a:t>Thema Zonnestelsel &amp; Heelal</a:t>
          </a:r>
          <a:endParaRPr lang="nl-NL" sz="4400" dirty="0"/>
        </a:p>
      </dgm:t>
    </dgm:pt>
    <dgm:pt modelId="{6C7699E0-FF8F-4333-9706-5957535B69CE}" type="parTrans" cxnId="{7A989C60-7596-4BE5-82B1-0946C6E5110C}">
      <dgm:prSet/>
      <dgm:spPr/>
      <dgm:t>
        <a:bodyPr/>
        <a:lstStyle/>
        <a:p>
          <a:endParaRPr lang="nl-NL"/>
        </a:p>
      </dgm:t>
    </dgm:pt>
    <dgm:pt modelId="{FE68C028-55C1-4C1D-A19C-B2E5ACB0CDBC}" type="sibTrans" cxnId="{7A989C60-7596-4BE5-82B1-0946C6E5110C}">
      <dgm:prSet/>
      <dgm:spPr/>
      <dgm:t>
        <a:bodyPr/>
        <a:lstStyle/>
        <a:p>
          <a:endParaRPr lang="nl-NL"/>
        </a:p>
      </dgm:t>
    </dgm:pt>
    <dgm:pt modelId="{6D3A410D-44C4-4D4B-A750-A79F5CA52D8B}" type="pres">
      <dgm:prSet presAssocID="{878FDDA7-78AF-41D1-955D-4764AF6F71D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430CC0F4-FB96-4E13-8E52-AC05426483F9}" type="pres">
      <dgm:prSet presAssocID="{0F8B90D0-AA0E-4978-9752-4F423D5734DF}" presName="parentText" presStyleLbl="node1" presStyleIdx="0" presStyleCnt="1" custScaleY="23694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D525EA5F-D23A-45DC-B5E9-73B220EFFBFB}" type="presOf" srcId="{0F8B90D0-AA0E-4978-9752-4F423D5734DF}" destId="{430CC0F4-FB96-4E13-8E52-AC05426483F9}" srcOrd="0" destOrd="0" presId="urn:microsoft.com/office/officeart/2005/8/layout/vList2"/>
    <dgm:cxn modelId="{7A989C60-7596-4BE5-82B1-0946C6E5110C}" srcId="{878FDDA7-78AF-41D1-955D-4764AF6F71D7}" destId="{0F8B90D0-AA0E-4978-9752-4F423D5734DF}" srcOrd="0" destOrd="0" parTransId="{6C7699E0-FF8F-4333-9706-5957535B69CE}" sibTransId="{FE68C028-55C1-4C1D-A19C-B2E5ACB0CDBC}"/>
    <dgm:cxn modelId="{B0481308-4CFD-4A4C-B146-AA276F584DDC}" type="presOf" srcId="{878FDDA7-78AF-41D1-955D-4764AF6F71D7}" destId="{6D3A410D-44C4-4D4B-A750-A79F5CA52D8B}" srcOrd="0" destOrd="0" presId="urn:microsoft.com/office/officeart/2005/8/layout/vList2"/>
    <dgm:cxn modelId="{A6EF6797-2922-4E87-9C4E-2DBA79E7A511}" type="presParOf" srcId="{6D3A410D-44C4-4D4B-A750-A79F5CA52D8B}" destId="{430CC0F4-FB96-4E13-8E52-AC05426483F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D54233A-51BE-4671-A73E-1B647B634B56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57609AE9-05CF-491D-8319-43187952F5D7}">
      <dgm:prSet/>
      <dgm:spPr/>
      <dgm:t>
        <a:bodyPr/>
        <a:lstStyle/>
        <a:p>
          <a:pPr algn="ctr" rtl="0"/>
          <a:r>
            <a:rPr lang="nl-NL" b="1" dirty="0" smtClean="0"/>
            <a:t>Ontstaan van de seizoenen II</a:t>
          </a:r>
          <a:endParaRPr lang="nl-NL" dirty="0"/>
        </a:p>
      </dgm:t>
    </dgm:pt>
    <dgm:pt modelId="{FE1B3B72-7BD9-4A01-98CE-09E01962C099}" type="parTrans" cxnId="{2A8D9035-B352-4B4E-AF1A-178C691AB1A4}">
      <dgm:prSet/>
      <dgm:spPr/>
      <dgm:t>
        <a:bodyPr/>
        <a:lstStyle/>
        <a:p>
          <a:endParaRPr lang="nl-NL"/>
        </a:p>
      </dgm:t>
    </dgm:pt>
    <dgm:pt modelId="{08B0AFCE-1A99-4EBE-B1CA-DAFA9A1F9FEB}" type="sibTrans" cxnId="{2A8D9035-B352-4B4E-AF1A-178C691AB1A4}">
      <dgm:prSet/>
      <dgm:spPr/>
      <dgm:t>
        <a:bodyPr/>
        <a:lstStyle/>
        <a:p>
          <a:endParaRPr lang="nl-NL"/>
        </a:p>
      </dgm:t>
    </dgm:pt>
    <dgm:pt modelId="{B1E7059E-242B-4A33-8E51-077BEC2F5110}" type="pres">
      <dgm:prSet presAssocID="{6D54233A-51BE-4671-A73E-1B647B634B5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4A9EFE9C-5D8B-4B96-BF6D-5BA308AE2763}" type="pres">
      <dgm:prSet presAssocID="{57609AE9-05CF-491D-8319-43187952F5D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2A8D9035-B352-4B4E-AF1A-178C691AB1A4}" srcId="{6D54233A-51BE-4671-A73E-1B647B634B56}" destId="{57609AE9-05CF-491D-8319-43187952F5D7}" srcOrd="0" destOrd="0" parTransId="{FE1B3B72-7BD9-4A01-98CE-09E01962C099}" sibTransId="{08B0AFCE-1A99-4EBE-B1CA-DAFA9A1F9FEB}"/>
    <dgm:cxn modelId="{7789F6A7-D52A-4C8E-B412-3CD897E0D8A7}" type="presOf" srcId="{6D54233A-51BE-4671-A73E-1B647B634B56}" destId="{B1E7059E-242B-4A33-8E51-077BEC2F5110}" srcOrd="0" destOrd="0" presId="urn:microsoft.com/office/officeart/2005/8/layout/vList2"/>
    <dgm:cxn modelId="{869C4225-453E-44EE-9053-5E6D42B3B985}" type="presOf" srcId="{57609AE9-05CF-491D-8319-43187952F5D7}" destId="{4A9EFE9C-5D8B-4B96-BF6D-5BA308AE2763}" srcOrd="0" destOrd="0" presId="urn:microsoft.com/office/officeart/2005/8/layout/vList2"/>
    <dgm:cxn modelId="{6C9A88AA-8EA1-457C-A175-E9D3A8375F5D}" type="presParOf" srcId="{B1E7059E-242B-4A33-8E51-077BEC2F5110}" destId="{4A9EFE9C-5D8B-4B96-BF6D-5BA308AE276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7958A2D-432D-46DC-81CF-7D8BFA1E4CF6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6D745FCA-B202-47D0-A8F6-A04B39028871}">
      <dgm:prSet/>
      <dgm:spPr/>
      <dgm:t>
        <a:bodyPr/>
        <a:lstStyle/>
        <a:p>
          <a:pPr algn="ctr" rtl="0"/>
          <a:r>
            <a:rPr lang="nl-NL" dirty="0" smtClean="0"/>
            <a:t>Oorzaak 2: baan van de Aarde om de Zon</a:t>
          </a:r>
          <a:endParaRPr lang="nl-NL" dirty="0"/>
        </a:p>
      </dgm:t>
    </dgm:pt>
    <dgm:pt modelId="{68926D82-562F-40BA-93B1-CF69D2CF486B}" type="parTrans" cxnId="{41686E47-9B7D-4855-8D5D-8CB44DD3DD8E}">
      <dgm:prSet/>
      <dgm:spPr/>
      <dgm:t>
        <a:bodyPr/>
        <a:lstStyle/>
        <a:p>
          <a:endParaRPr lang="nl-NL"/>
        </a:p>
      </dgm:t>
    </dgm:pt>
    <dgm:pt modelId="{0AC1E767-9357-4293-9BB6-E5627A279791}" type="sibTrans" cxnId="{41686E47-9B7D-4855-8D5D-8CB44DD3DD8E}">
      <dgm:prSet/>
      <dgm:spPr/>
      <dgm:t>
        <a:bodyPr/>
        <a:lstStyle/>
        <a:p>
          <a:endParaRPr lang="nl-NL"/>
        </a:p>
      </dgm:t>
    </dgm:pt>
    <dgm:pt modelId="{00A9CC6E-7E6F-4388-9544-D2BF2FF90874}" type="pres">
      <dgm:prSet presAssocID="{07958A2D-432D-46DC-81CF-7D8BFA1E4C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EF8882C2-060F-4743-B3EA-9F470EF6933F}" type="pres">
      <dgm:prSet presAssocID="{6D745FCA-B202-47D0-A8F6-A04B39028871}" presName="parentText" presStyleLbl="node1" presStyleIdx="0" presStyleCnt="1" custLinFactNeighborX="756" custLinFactNeighborY="40070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41686E47-9B7D-4855-8D5D-8CB44DD3DD8E}" srcId="{07958A2D-432D-46DC-81CF-7D8BFA1E4CF6}" destId="{6D745FCA-B202-47D0-A8F6-A04B39028871}" srcOrd="0" destOrd="0" parTransId="{68926D82-562F-40BA-93B1-CF69D2CF486B}" sibTransId="{0AC1E767-9357-4293-9BB6-E5627A279791}"/>
    <dgm:cxn modelId="{7B10ABC7-8C14-4ADC-8209-CD4F92981DC3}" type="presOf" srcId="{6D745FCA-B202-47D0-A8F6-A04B39028871}" destId="{EF8882C2-060F-4743-B3EA-9F470EF6933F}" srcOrd="0" destOrd="0" presId="urn:microsoft.com/office/officeart/2005/8/layout/vList2"/>
    <dgm:cxn modelId="{1F57BF47-9F95-4D90-8C62-39B7EEBCC4AB}" type="presOf" srcId="{07958A2D-432D-46DC-81CF-7D8BFA1E4CF6}" destId="{00A9CC6E-7E6F-4388-9544-D2BF2FF90874}" srcOrd="0" destOrd="0" presId="urn:microsoft.com/office/officeart/2005/8/layout/vList2"/>
    <dgm:cxn modelId="{01FC5AD8-5974-48DE-993A-458C1838EB01}" type="presParOf" srcId="{00A9CC6E-7E6F-4388-9544-D2BF2FF90874}" destId="{EF8882C2-060F-4743-B3EA-9F470EF6933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E87D5AE8-04FD-494B-A648-69A6D9C6C04B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3ED2A48A-7E44-4BDF-A76A-E34B0BE56E72}">
      <dgm:prSet/>
      <dgm:spPr/>
      <dgm:t>
        <a:bodyPr/>
        <a:lstStyle/>
        <a:p>
          <a:pPr algn="ctr" rtl="0"/>
          <a:r>
            <a:rPr lang="nl-NL" dirty="0" smtClean="0"/>
            <a:t>Waarom is het in de zomer warmer?</a:t>
          </a:r>
          <a:endParaRPr lang="nl-NL" dirty="0"/>
        </a:p>
      </dgm:t>
    </dgm:pt>
    <dgm:pt modelId="{B3C74D94-ED4F-451D-943B-564170E79919}" type="parTrans" cxnId="{C23A7730-11AC-4C77-8C40-A3AA275254C6}">
      <dgm:prSet/>
      <dgm:spPr/>
      <dgm:t>
        <a:bodyPr/>
        <a:lstStyle/>
        <a:p>
          <a:endParaRPr lang="nl-NL"/>
        </a:p>
      </dgm:t>
    </dgm:pt>
    <dgm:pt modelId="{8026A87B-0245-4D7B-B345-49D4C4105AE0}" type="sibTrans" cxnId="{C23A7730-11AC-4C77-8C40-A3AA275254C6}">
      <dgm:prSet/>
      <dgm:spPr/>
      <dgm:t>
        <a:bodyPr/>
        <a:lstStyle/>
        <a:p>
          <a:endParaRPr lang="nl-NL"/>
        </a:p>
      </dgm:t>
    </dgm:pt>
    <dgm:pt modelId="{632359E7-E8D8-4698-9E56-9548A0EF7B10}" type="pres">
      <dgm:prSet presAssocID="{E87D5AE8-04FD-494B-A648-69A6D9C6C04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52ECCFB4-CC36-44F7-9708-A93603331532}" type="pres">
      <dgm:prSet presAssocID="{3ED2A48A-7E44-4BDF-A76A-E34B0BE56E7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5B798D53-95AF-4693-8FE7-D8DB69E82BFA}" type="presOf" srcId="{E87D5AE8-04FD-494B-A648-69A6D9C6C04B}" destId="{632359E7-E8D8-4698-9E56-9548A0EF7B10}" srcOrd="0" destOrd="0" presId="urn:microsoft.com/office/officeart/2005/8/layout/vList2"/>
    <dgm:cxn modelId="{C23A7730-11AC-4C77-8C40-A3AA275254C6}" srcId="{E87D5AE8-04FD-494B-A648-69A6D9C6C04B}" destId="{3ED2A48A-7E44-4BDF-A76A-E34B0BE56E72}" srcOrd="0" destOrd="0" parTransId="{B3C74D94-ED4F-451D-943B-564170E79919}" sibTransId="{8026A87B-0245-4D7B-B345-49D4C4105AE0}"/>
    <dgm:cxn modelId="{1B1619D5-FBD0-4C61-B3E3-AA4CC56DDBDC}" type="presOf" srcId="{3ED2A48A-7E44-4BDF-A76A-E34B0BE56E72}" destId="{52ECCFB4-CC36-44F7-9708-A93603331532}" srcOrd="0" destOrd="0" presId="urn:microsoft.com/office/officeart/2005/8/layout/vList2"/>
    <dgm:cxn modelId="{27B72295-9EE1-4C18-8111-DE1033CFDE9E}" type="presParOf" srcId="{632359E7-E8D8-4698-9E56-9548A0EF7B10}" destId="{52ECCFB4-CC36-44F7-9708-A9360333153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0A72B7EE-77B2-406B-9D22-BBEE83D49E1E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nl-NL"/>
        </a:p>
      </dgm:t>
    </dgm:pt>
    <dgm:pt modelId="{9CA239E3-14D0-417E-A080-474F4247DF04}">
      <dgm:prSet custT="1"/>
      <dgm:spPr/>
      <dgm:t>
        <a:bodyPr/>
        <a:lstStyle/>
        <a:p>
          <a:pPr rtl="0"/>
          <a:r>
            <a:rPr lang="nl-NL" sz="4400" b="1" dirty="0" smtClean="0"/>
            <a:t>Ontstaan van de seizoenen III </a:t>
          </a:r>
          <a:endParaRPr lang="nl-NL" sz="4400" b="1" dirty="0"/>
        </a:p>
      </dgm:t>
    </dgm:pt>
    <dgm:pt modelId="{C8283A5D-1916-4452-AF17-36508D3EE15F}" type="parTrans" cxnId="{B0844356-881F-48D5-A3A1-7A352583EF5D}">
      <dgm:prSet/>
      <dgm:spPr/>
      <dgm:t>
        <a:bodyPr/>
        <a:lstStyle/>
        <a:p>
          <a:endParaRPr lang="nl-NL"/>
        </a:p>
      </dgm:t>
    </dgm:pt>
    <dgm:pt modelId="{C4936180-5830-43E6-AC9B-B6DCB03A3BE9}" type="sibTrans" cxnId="{B0844356-881F-48D5-A3A1-7A352583EF5D}">
      <dgm:prSet/>
      <dgm:spPr/>
      <dgm:t>
        <a:bodyPr/>
        <a:lstStyle/>
        <a:p>
          <a:endParaRPr lang="nl-NL"/>
        </a:p>
      </dgm:t>
    </dgm:pt>
    <dgm:pt modelId="{2DA310F2-8C36-403C-9444-CE2843F12610}" type="pres">
      <dgm:prSet presAssocID="{0A72B7EE-77B2-406B-9D22-BBEE83D49E1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FA761861-E569-449C-B5CA-10AE1865F134}" type="pres">
      <dgm:prSet presAssocID="{9CA239E3-14D0-417E-A080-474F4247DF04}" presName="parentText" presStyleLbl="node1" presStyleIdx="0" presStyleCnt="1" custScaleY="100100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B0844356-881F-48D5-A3A1-7A352583EF5D}" srcId="{0A72B7EE-77B2-406B-9D22-BBEE83D49E1E}" destId="{9CA239E3-14D0-417E-A080-474F4247DF04}" srcOrd="0" destOrd="0" parTransId="{C8283A5D-1916-4452-AF17-36508D3EE15F}" sibTransId="{C4936180-5830-43E6-AC9B-B6DCB03A3BE9}"/>
    <dgm:cxn modelId="{EDC2664C-4F50-464E-9BD2-0F2EAFA9FB3E}" type="presOf" srcId="{0A72B7EE-77B2-406B-9D22-BBEE83D49E1E}" destId="{2DA310F2-8C36-403C-9444-CE2843F12610}" srcOrd="0" destOrd="0" presId="urn:microsoft.com/office/officeart/2005/8/layout/vList2"/>
    <dgm:cxn modelId="{656241D4-B0D1-4BC6-9A50-582CA21B4398}" type="presOf" srcId="{9CA239E3-14D0-417E-A080-474F4247DF04}" destId="{FA761861-E569-449C-B5CA-10AE1865F134}" srcOrd="0" destOrd="0" presId="urn:microsoft.com/office/officeart/2005/8/layout/vList2"/>
    <dgm:cxn modelId="{519661CC-B5E4-4974-9459-84449DA95C16}" type="presParOf" srcId="{2DA310F2-8C36-403C-9444-CE2843F12610}" destId="{FA761861-E569-449C-B5CA-10AE1865F13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6C0EBDED-5B3F-43A8-83CF-794945987601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83879974-EB8B-4821-BD81-E59075C65405}">
      <dgm:prSet/>
      <dgm:spPr/>
      <dgm:t>
        <a:bodyPr/>
        <a:lstStyle/>
        <a:p>
          <a:pPr algn="ctr" rtl="0"/>
          <a:r>
            <a:rPr lang="nl-NL" dirty="0" smtClean="0"/>
            <a:t>Waarom is de zon dan warmer op de evenaar dan bij ons?</a:t>
          </a:r>
          <a:endParaRPr lang="nl-NL" dirty="0"/>
        </a:p>
      </dgm:t>
    </dgm:pt>
    <dgm:pt modelId="{59129398-2844-43E1-888E-B9781A889B79}" type="parTrans" cxnId="{34AC98D6-8109-4A72-8883-27F5D080930C}">
      <dgm:prSet/>
      <dgm:spPr/>
      <dgm:t>
        <a:bodyPr/>
        <a:lstStyle/>
        <a:p>
          <a:endParaRPr lang="nl-NL"/>
        </a:p>
      </dgm:t>
    </dgm:pt>
    <dgm:pt modelId="{C89F9702-BF33-41F5-A0A4-51752C0BF55B}" type="sibTrans" cxnId="{34AC98D6-8109-4A72-8883-27F5D080930C}">
      <dgm:prSet/>
      <dgm:spPr/>
      <dgm:t>
        <a:bodyPr/>
        <a:lstStyle/>
        <a:p>
          <a:endParaRPr lang="nl-NL"/>
        </a:p>
      </dgm:t>
    </dgm:pt>
    <dgm:pt modelId="{AB70682F-7C62-409C-B942-5019F9C2A6B3}" type="pres">
      <dgm:prSet presAssocID="{6C0EBDED-5B3F-43A8-83CF-79494598760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9A9EB376-DB40-4B58-B8A7-FA7AB5C17E85}" type="pres">
      <dgm:prSet presAssocID="{83879974-EB8B-4821-BD81-E59075C6540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34AC98D6-8109-4A72-8883-27F5D080930C}" srcId="{6C0EBDED-5B3F-43A8-83CF-794945987601}" destId="{83879974-EB8B-4821-BD81-E59075C65405}" srcOrd="0" destOrd="0" parTransId="{59129398-2844-43E1-888E-B9781A889B79}" sibTransId="{C89F9702-BF33-41F5-A0A4-51752C0BF55B}"/>
    <dgm:cxn modelId="{C540FBFF-8934-4BB9-AF81-0B5D9CAC9C61}" type="presOf" srcId="{83879974-EB8B-4821-BD81-E59075C65405}" destId="{9A9EB376-DB40-4B58-B8A7-FA7AB5C17E85}" srcOrd="0" destOrd="0" presId="urn:microsoft.com/office/officeart/2005/8/layout/vList2"/>
    <dgm:cxn modelId="{E04644A6-EB0A-4F3E-8468-FC78394F8C68}" type="presOf" srcId="{6C0EBDED-5B3F-43A8-83CF-794945987601}" destId="{AB70682F-7C62-409C-B942-5019F9C2A6B3}" srcOrd="0" destOrd="0" presId="urn:microsoft.com/office/officeart/2005/8/layout/vList2"/>
    <dgm:cxn modelId="{7D3064C7-A67D-4E0A-B481-F8786506A53F}" type="presParOf" srcId="{AB70682F-7C62-409C-B942-5019F9C2A6B3}" destId="{9A9EB376-DB40-4B58-B8A7-FA7AB5C17E8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4123BAF8-4525-4064-8055-E7E644F120CD}" type="doc">
      <dgm:prSet loTypeId="urn:microsoft.com/office/officeart/2005/8/layout/target3" loCatId="relationship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946B8789-89B2-4E5A-A82F-D593781FBF52}">
      <dgm:prSet/>
      <dgm:spPr/>
      <dgm:t>
        <a:bodyPr/>
        <a:lstStyle/>
        <a:p>
          <a:pPr rtl="0"/>
          <a:r>
            <a:rPr lang="nl-NL" smtClean="0"/>
            <a:t>Verder weg van de evenaar vallen de zonne-stralen steeds schuiner op het aardoppervlak</a:t>
          </a:r>
          <a:endParaRPr lang="nl-NL"/>
        </a:p>
      </dgm:t>
    </dgm:pt>
    <dgm:pt modelId="{8CEE3E34-8CCF-462D-AB80-AC734BA501F0}" type="parTrans" cxnId="{6597F3A7-69BD-4296-BA2E-AA0E8E5F82D7}">
      <dgm:prSet/>
      <dgm:spPr/>
      <dgm:t>
        <a:bodyPr/>
        <a:lstStyle/>
        <a:p>
          <a:endParaRPr lang="nl-NL"/>
        </a:p>
      </dgm:t>
    </dgm:pt>
    <dgm:pt modelId="{7507DAE9-9393-4725-A1E8-2B4F67C4B36D}" type="sibTrans" cxnId="{6597F3A7-69BD-4296-BA2E-AA0E8E5F82D7}">
      <dgm:prSet/>
      <dgm:spPr/>
      <dgm:t>
        <a:bodyPr/>
        <a:lstStyle/>
        <a:p>
          <a:endParaRPr lang="nl-NL"/>
        </a:p>
      </dgm:t>
    </dgm:pt>
    <dgm:pt modelId="{F3FF3DC2-8696-4E91-8CE9-756F15F37137}">
      <dgm:prSet/>
      <dgm:spPr/>
      <dgm:t>
        <a:bodyPr/>
        <a:lstStyle/>
        <a:p>
          <a:pPr rtl="0"/>
          <a:r>
            <a:rPr lang="nl-NL" smtClean="0"/>
            <a:t>Een </a:t>
          </a:r>
          <a:r>
            <a:rPr lang="nl-NL" i="1" u="sng" smtClean="0"/>
            <a:t>schuin</a:t>
          </a:r>
          <a:r>
            <a:rPr lang="nl-NL" smtClean="0"/>
            <a:t> vallende straal verwarmt</a:t>
          </a:r>
          <a:r>
            <a:rPr lang="nl-NL" b="1" smtClean="0"/>
            <a:t> een </a:t>
          </a:r>
          <a:r>
            <a:rPr lang="nl-NL" b="1" u="sng" smtClean="0"/>
            <a:t>groter oppervlak</a:t>
          </a:r>
          <a:r>
            <a:rPr lang="nl-NL" smtClean="0"/>
            <a:t>: warmte meer verdeeld</a:t>
          </a:r>
          <a:endParaRPr lang="nl-NL"/>
        </a:p>
      </dgm:t>
    </dgm:pt>
    <dgm:pt modelId="{61782730-F1E5-49D4-8F51-BCE7A9A913A9}" type="parTrans" cxnId="{65535F82-D8F6-4CD5-B352-41D9E1697070}">
      <dgm:prSet/>
      <dgm:spPr/>
      <dgm:t>
        <a:bodyPr/>
        <a:lstStyle/>
        <a:p>
          <a:endParaRPr lang="nl-NL"/>
        </a:p>
      </dgm:t>
    </dgm:pt>
    <dgm:pt modelId="{FFCDDE09-A30D-4890-B156-6F7908A6D55E}" type="sibTrans" cxnId="{65535F82-D8F6-4CD5-B352-41D9E1697070}">
      <dgm:prSet/>
      <dgm:spPr/>
      <dgm:t>
        <a:bodyPr/>
        <a:lstStyle/>
        <a:p>
          <a:endParaRPr lang="nl-NL"/>
        </a:p>
      </dgm:t>
    </dgm:pt>
    <dgm:pt modelId="{BAF8E55C-AE20-4B2D-B8A5-F3C30CDDDE48}">
      <dgm:prSet/>
      <dgm:spPr/>
      <dgm:t>
        <a:bodyPr/>
        <a:lstStyle/>
        <a:p>
          <a:pPr rtl="0"/>
          <a:r>
            <a:rPr lang="nl-NL" smtClean="0"/>
            <a:t>Een </a:t>
          </a:r>
          <a:r>
            <a:rPr lang="nl-NL" i="1" u="sng" smtClean="0"/>
            <a:t>recht</a:t>
          </a:r>
          <a:r>
            <a:rPr lang="nl-NL" smtClean="0"/>
            <a:t> vallende straal verwarmt een </a:t>
          </a:r>
          <a:r>
            <a:rPr lang="nl-NL" b="1" u="sng" smtClean="0"/>
            <a:t>kleiner oppervlak</a:t>
          </a:r>
          <a:r>
            <a:rPr lang="nl-NL" smtClean="0"/>
            <a:t>: warmte meer geconcentreerd</a:t>
          </a:r>
          <a:endParaRPr lang="nl-NL"/>
        </a:p>
      </dgm:t>
    </dgm:pt>
    <dgm:pt modelId="{6A35ADCC-3F27-4610-A761-2AAE0DB36EBF}" type="parTrans" cxnId="{F5CE42A7-FA39-4870-A136-7D6CFBC4058F}">
      <dgm:prSet/>
      <dgm:spPr/>
      <dgm:t>
        <a:bodyPr/>
        <a:lstStyle/>
        <a:p>
          <a:endParaRPr lang="nl-NL"/>
        </a:p>
      </dgm:t>
    </dgm:pt>
    <dgm:pt modelId="{8C2C728F-010A-4185-8610-40F6FF6FACBB}" type="sibTrans" cxnId="{F5CE42A7-FA39-4870-A136-7D6CFBC4058F}">
      <dgm:prSet/>
      <dgm:spPr/>
      <dgm:t>
        <a:bodyPr/>
        <a:lstStyle/>
        <a:p>
          <a:endParaRPr lang="nl-NL"/>
        </a:p>
      </dgm:t>
    </dgm:pt>
    <dgm:pt modelId="{115C6805-D53F-43FF-AEC5-3A4D21F9F06D}">
      <dgm:prSet/>
      <dgm:spPr/>
      <dgm:t>
        <a:bodyPr/>
        <a:lstStyle/>
        <a:p>
          <a:pPr rtl="0"/>
          <a:r>
            <a:rPr lang="nl-NL" smtClean="0"/>
            <a:t>Schuinere straal = langere weg door atmosfeer. Warmte wordt meer afgegeven aan atmosfeer (vergelijk overdag en ‘s avonds)</a:t>
          </a:r>
          <a:endParaRPr lang="nl-NL"/>
        </a:p>
      </dgm:t>
    </dgm:pt>
    <dgm:pt modelId="{528608BC-DEB1-4AA0-B1B2-C8855BCC9C1D}" type="parTrans" cxnId="{A2053D0C-2758-4C82-982A-8B5CBB52ABED}">
      <dgm:prSet/>
      <dgm:spPr/>
      <dgm:t>
        <a:bodyPr/>
        <a:lstStyle/>
        <a:p>
          <a:endParaRPr lang="nl-NL"/>
        </a:p>
      </dgm:t>
    </dgm:pt>
    <dgm:pt modelId="{C94DE325-5F10-4620-8A5A-678F20D87766}" type="sibTrans" cxnId="{A2053D0C-2758-4C82-982A-8B5CBB52ABED}">
      <dgm:prSet/>
      <dgm:spPr/>
      <dgm:t>
        <a:bodyPr/>
        <a:lstStyle/>
        <a:p>
          <a:endParaRPr lang="nl-NL"/>
        </a:p>
      </dgm:t>
    </dgm:pt>
    <dgm:pt modelId="{8D24AFA2-9B2B-4D8B-8A39-FF96BAD61DCB}" type="pres">
      <dgm:prSet presAssocID="{4123BAF8-4525-4064-8055-E7E644F120C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BB5DBC32-8EE7-4AD8-B210-5EF35AF2D750}" type="pres">
      <dgm:prSet presAssocID="{946B8789-89B2-4E5A-A82F-D593781FBF52}" presName="circle1" presStyleLbl="node1" presStyleIdx="0" presStyleCnt="4"/>
      <dgm:spPr/>
    </dgm:pt>
    <dgm:pt modelId="{96CF32F9-65F9-412C-B969-0CF79D8C6CC2}" type="pres">
      <dgm:prSet presAssocID="{946B8789-89B2-4E5A-A82F-D593781FBF52}" presName="space" presStyleCnt="0"/>
      <dgm:spPr/>
    </dgm:pt>
    <dgm:pt modelId="{325412FB-3D67-4767-BA76-09D1D5B07FD8}" type="pres">
      <dgm:prSet presAssocID="{946B8789-89B2-4E5A-A82F-D593781FBF52}" presName="rect1" presStyleLbl="alignAcc1" presStyleIdx="0" presStyleCnt="4"/>
      <dgm:spPr/>
      <dgm:t>
        <a:bodyPr/>
        <a:lstStyle/>
        <a:p>
          <a:endParaRPr lang="nl-NL"/>
        </a:p>
      </dgm:t>
    </dgm:pt>
    <dgm:pt modelId="{FA13C854-2735-4396-9732-5880BCF74DDA}" type="pres">
      <dgm:prSet presAssocID="{F3FF3DC2-8696-4E91-8CE9-756F15F37137}" presName="vertSpace2" presStyleLbl="node1" presStyleIdx="0" presStyleCnt="4"/>
      <dgm:spPr/>
    </dgm:pt>
    <dgm:pt modelId="{ACC0F806-EF2D-4B1B-9740-AE6850B27CB4}" type="pres">
      <dgm:prSet presAssocID="{F3FF3DC2-8696-4E91-8CE9-756F15F37137}" presName="circle2" presStyleLbl="node1" presStyleIdx="1" presStyleCnt="4"/>
      <dgm:spPr/>
    </dgm:pt>
    <dgm:pt modelId="{23BB39C9-919A-4C00-9AEF-B706E40C74E7}" type="pres">
      <dgm:prSet presAssocID="{F3FF3DC2-8696-4E91-8CE9-756F15F37137}" presName="rect2" presStyleLbl="alignAcc1" presStyleIdx="1" presStyleCnt="4"/>
      <dgm:spPr/>
      <dgm:t>
        <a:bodyPr/>
        <a:lstStyle/>
        <a:p>
          <a:endParaRPr lang="nl-NL"/>
        </a:p>
      </dgm:t>
    </dgm:pt>
    <dgm:pt modelId="{66D3ED78-DB92-4833-9DE0-4585CE809709}" type="pres">
      <dgm:prSet presAssocID="{BAF8E55C-AE20-4B2D-B8A5-F3C30CDDDE48}" presName="vertSpace3" presStyleLbl="node1" presStyleIdx="1" presStyleCnt="4"/>
      <dgm:spPr/>
    </dgm:pt>
    <dgm:pt modelId="{676B04C6-82C6-434E-8554-388D4E887CD7}" type="pres">
      <dgm:prSet presAssocID="{BAF8E55C-AE20-4B2D-B8A5-F3C30CDDDE48}" presName="circle3" presStyleLbl="node1" presStyleIdx="2" presStyleCnt="4"/>
      <dgm:spPr/>
    </dgm:pt>
    <dgm:pt modelId="{7E0B90A4-BC01-4220-A5FA-1199AFA48D13}" type="pres">
      <dgm:prSet presAssocID="{BAF8E55C-AE20-4B2D-B8A5-F3C30CDDDE48}" presName="rect3" presStyleLbl="alignAcc1" presStyleIdx="2" presStyleCnt="4"/>
      <dgm:spPr/>
      <dgm:t>
        <a:bodyPr/>
        <a:lstStyle/>
        <a:p>
          <a:endParaRPr lang="nl-NL"/>
        </a:p>
      </dgm:t>
    </dgm:pt>
    <dgm:pt modelId="{90BDEBB8-8328-422D-948E-8A607C440471}" type="pres">
      <dgm:prSet presAssocID="{115C6805-D53F-43FF-AEC5-3A4D21F9F06D}" presName="vertSpace4" presStyleLbl="node1" presStyleIdx="2" presStyleCnt="4"/>
      <dgm:spPr/>
    </dgm:pt>
    <dgm:pt modelId="{F0C6AA98-05B6-4E44-B73A-135A4C0B726E}" type="pres">
      <dgm:prSet presAssocID="{115C6805-D53F-43FF-AEC5-3A4D21F9F06D}" presName="circle4" presStyleLbl="node1" presStyleIdx="3" presStyleCnt="4"/>
      <dgm:spPr/>
    </dgm:pt>
    <dgm:pt modelId="{CE559202-7DD8-47B2-A968-A87C07FE2605}" type="pres">
      <dgm:prSet presAssocID="{115C6805-D53F-43FF-AEC5-3A4D21F9F06D}" presName="rect4" presStyleLbl="alignAcc1" presStyleIdx="3" presStyleCnt="4"/>
      <dgm:spPr/>
      <dgm:t>
        <a:bodyPr/>
        <a:lstStyle/>
        <a:p>
          <a:endParaRPr lang="nl-NL"/>
        </a:p>
      </dgm:t>
    </dgm:pt>
    <dgm:pt modelId="{9327496F-83F3-42E0-B942-33BE13CB91F2}" type="pres">
      <dgm:prSet presAssocID="{946B8789-89B2-4E5A-A82F-D593781FBF52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FDB6390-52E5-47AA-85FB-165E782344E1}" type="pres">
      <dgm:prSet presAssocID="{F3FF3DC2-8696-4E91-8CE9-756F15F37137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BA43F54-9644-438E-BE43-BCF0A973C039}" type="pres">
      <dgm:prSet presAssocID="{BAF8E55C-AE20-4B2D-B8A5-F3C30CDDDE48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D1A8EBC-EBE9-4DA7-8A27-E8D8E46036D8}" type="pres">
      <dgm:prSet presAssocID="{115C6805-D53F-43FF-AEC5-3A4D21F9F06D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63AF8060-0BC4-421A-84BB-A619C7C09AE1}" type="presOf" srcId="{F3FF3DC2-8696-4E91-8CE9-756F15F37137}" destId="{9FDB6390-52E5-47AA-85FB-165E782344E1}" srcOrd="1" destOrd="0" presId="urn:microsoft.com/office/officeart/2005/8/layout/target3"/>
    <dgm:cxn modelId="{9FCE00C6-7AE9-4DDD-BEBA-519D9D3771FE}" type="presOf" srcId="{946B8789-89B2-4E5A-A82F-D593781FBF52}" destId="{9327496F-83F3-42E0-B942-33BE13CB91F2}" srcOrd="1" destOrd="0" presId="urn:microsoft.com/office/officeart/2005/8/layout/target3"/>
    <dgm:cxn modelId="{D6A66BC3-0D2E-450A-95E8-071A515291D0}" type="presOf" srcId="{946B8789-89B2-4E5A-A82F-D593781FBF52}" destId="{325412FB-3D67-4767-BA76-09D1D5B07FD8}" srcOrd="0" destOrd="0" presId="urn:microsoft.com/office/officeart/2005/8/layout/target3"/>
    <dgm:cxn modelId="{F5CE42A7-FA39-4870-A136-7D6CFBC4058F}" srcId="{4123BAF8-4525-4064-8055-E7E644F120CD}" destId="{BAF8E55C-AE20-4B2D-B8A5-F3C30CDDDE48}" srcOrd="2" destOrd="0" parTransId="{6A35ADCC-3F27-4610-A761-2AAE0DB36EBF}" sibTransId="{8C2C728F-010A-4185-8610-40F6FF6FACBB}"/>
    <dgm:cxn modelId="{239AF023-3496-41FD-90D3-F13FACE5DC56}" type="presOf" srcId="{BAF8E55C-AE20-4B2D-B8A5-F3C30CDDDE48}" destId="{7E0B90A4-BC01-4220-A5FA-1199AFA48D13}" srcOrd="0" destOrd="0" presId="urn:microsoft.com/office/officeart/2005/8/layout/target3"/>
    <dgm:cxn modelId="{49FDC31B-4EB8-4A48-B3F3-8FEADE8E196A}" type="presOf" srcId="{115C6805-D53F-43FF-AEC5-3A4D21F9F06D}" destId="{AD1A8EBC-EBE9-4DA7-8A27-E8D8E46036D8}" srcOrd="1" destOrd="0" presId="urn:microsoft.com/office/officeart/2005/8/layout/target3"/>
    <dgm:cxn modelId="{65535F82-D8F6-4CD5-B352-41D9E1697070}" srcId="{4123BAF8-4525-4064-8055-E7E644F120CD}" destId="{F3FF3DC2-8696-4E91-8CE9-756F15F37137}" srcOrd="1" destOrd="0" parTransId="{61782730-F1E5-49D4-8F51-BCE7A9A913A9}" sibTransId="{FFCDDE09-A30D-4890-B156-6F7908A6D55E}"/>
    <dgm:cxn modelId="{1502AD0E-630E-4992-9552-D2E93BB18A4D}" type="presOf" srcId="{115C6805-D53F-43FF-AEC5-3A4D21F9F06D}" destId="{CE559202-7DD8-47B2-A968-A87C07FE2605}" srcOrd="0" destOrd="0" presId="urn:microsoft.com/office/officeart/2005/8/layout/target3"/>
    <dgm:cxn modelId="{A2053D0C-2758-4C82-982A-8B5CBB52ABED}" srcId="{4123BAF8-4525-4064-8055-E7E644F120CD}" destId="{115C6805-D53F-43FF-AEC5-3A4D21F9F06D}" srcOrd="3" destOrd="0" parTransId="{528608BC-DEB1-4AA0-B1B2-C8855BCC9C1D}" sibTransId="{C94DE325-5F10-4620-8A5A-678F20D87766}"/>
    <dgm:cxn modelId="{6597F3A7-69BD-4296-BA2E-AA0E8E5F82D7}" srcId="{4123BAF8-4525-4064-8055-E7E644F120CD}" destId="{946B8789-89B2-4E5A-A82F-D593781FBF52}" srcOrd="0" destOrd="0" parTransId="{8CEE3E34-8CCF-462D-AB80-AC734BA501F0}" sibTransId="{7507DAE9-9393-4725-A1E8-2B4F67C4B36D}"/>
    <dgm:cxn modelId="{358BCD39-CC40-4D18-9342-36CA4C8A4F53}" type="presOf" srcId="{4123BAF8-4525-4064-8055-E7E644F120CD}" destId="{8D24AFA2-9B2B-4D8B-8A39-FF96BAD61DCB}" srcOrd="0" destOrd="0" presId="urn:microsoft.com/office/officeart/2005/8/layout/target3"/>
    <dgm:cxn modelId="{BF052D01-E71D-44E0-A504-648F05AD3D89}" type="presOf" srcId="{F3FF3DC2-8696-4E91-8CE9-756F15F37137}" destId="{23BB39C9-919A-4C00-9AEF-B706E40C74E7}" srcOrd="0" destOrd="0" presId="urn:microsoft.com/office/officeart/2005/8/layout/target3"/>
    <dgm:cxn modelId="{B0E0AE54-A3A0-4C90-8EDE-50C1169AF78F}" type="presOf" srcId="{BAF8E55C-AE20-4B2D-B8A5-F3C30CDDDE48}" destId="{9BA43F54-9644-438E-BE43-BCF0A973C039}" srcOrd="1" destOrd="0" presId="urn:microsoft.com/office/officeart/2005/8/layout/target3"/>
    <dgm:cxn modelId="{9D60151F-74EC-410D-BD26-4DF0DF9B2027}" type="presParOf" srcId="{8D24AFA2-9B2B-4D8B-8A39-FF96BAD61DCB}" destId="{BB5DBC32-8EE7-4AD8-B210-5EF35AF2D750}" srcOrd="0" destOrd="0" presId="urn:microsoft.com/office/officeart/2005/8/layout/target3"/>
    <dgm:cxn modelId="{8A2E0167-469A-49B5-AFFD-9A521D98E089}" type="presParOf" srcId="{8D24AFA2-9B2B-4D8B-8A39-FF96BAD61DCB}" destId="{96CF32F9-65F9-412C-B969-0CF79D8C6CC2}" srcOrd="1" destOrd="0" presId="urn:microsoft.com/office/officeart/2005/8/layout/target3"/>
    <dgm:cxn modelId="{30404B5B-A4AC-481D-9240-BFD10E9860CF}" type="presParOf" srcId="{8D24AFA2-9B2B-4D8B-8A39-FF96BAD61DCB}" destId="{325412FB-3D67-4767-BA76-09D1D5B07FD8}" srcOrd="2" destOrd="0" presId="urn:microsoft.com/office/officeart/2005/8/layout/target3"/>
    <dgm:cxn modelId="{5B790DC8-7457-412E-B77C-39F18FCBC115}" type="presParOf" srcId="{8D24AFA2-9B2B-4D8B-8A39-FF96BAD61DCB}" destId="{FA13C854-2735-4396-9732-5880BCF74DDA}" srcOrd="3" destOrd="0" presId="urn:microsoft.com/office/officeart/2005/8/layout/target3"/>
    <dgm:cxn modelId="{E759036B-0740-4044-B63D-87EC941BC2AC}" type="presParOf" srcId="{8D24AFA2-9B2B-4D8B-8A39-FF96BAD61DCB}" destId="{ACC0F806-EF2D-4B1B-9740-AE6850B27CB4}" srcOrd="4" destOrd="0" presId="urn:microsoft.com/office/officeart/2005/8/layout/target3"/>
    <dgm:cxn modelId="{1E66A4E3-BBA6-4DA0-A12B-F0AAAD59DC72}" type="presParOf" srcId="{8D24AFA2-9B2B-4D8B-8A39-FF96BAD61DCB}" destId="{23BB39C9-919A-4C00-9AEF-B706E40C74E7}" srcOrd="5" destOrd="0" presId="urn:microsoft.com/office/officeart/2005/8/layout/target3"/>
    <dgm:cxn modelId="{CB45D9A0-23AE-4232-B22D-D1824159FED9}" type="presParOf" srcId="{8D24AFA2-9B2B-4D8B-8A39-FF96BAD61DCB}" destId="{66D3ED78-DB92-4833-9DE0-4585CE809709}" srcOrd="6" destOrd="0" presId="urn:microsoft.com/office/officeart/2005/8/layout/target3"/>
    <dgm:cxn modelId="{01C43250-68DA-4748-B701-C6B485E36F8A}" type="presParOf" srcId="{8D24AFA2-9B2B-4D8B-8A39-FF96BAD61DCB}" destId="{676B04C6-82C6-434E-8554-388D4E887CD7}" srcOrd="7" destOrd="0" presId="urn:microsoft.com/office/officeart/2005/8/layout/target3"/>
    <dgm:cxn modelId="{B1D9C67A-1AD6-4767-81BD-A8FAD3D45803}" type="presParOf" srcId="{8D24AFA2-9B2B-4D8B-8A39-FF96BAD61DCB}" destId="{7E0B90A4-BC01-4220-A5FA-1199AFA48D13}" srcOrd="8" destOrd="0" presId="urn:microsoft.com/office/officeart/2005/8/layout/target3"/>
    <dgm:cxn modelId="{095F3BD2-3728-4470-860F-964FD769C5D9}" type="presParOf" srcId="{8D24AFA2-9B2B-4D8B-8A39-FF96BAD61DCB}" destId="{90BDEBB8-8328-422D-948E-8A607C440471}" srcOrd="9" destOrd="0" presId="urn:microsoft.com/office/officeart/2005/8/layout/target3"/>
    <dgm:cxn modelId="{FB356469-A24F-435F-B857-50F0C0CBECA8}" type="presParOf" srcId="{8D24AFA2-9B2B-4D8B-8A39-FF96BAD61DCB}" destId="{F0C6AA98-05B6-4E44-B73A-135A4C0B726E}" srcOrd="10" destOrd="0" presId="urn:microsoft.com/office/officeart/2005/8/layout/target3"/>
    <dgm:cxn modelId="{052AEF5A-ECB7-4D46-BFBE-67929C706E74}" type="presParOf" srcId="{8D24AFA2-9B2B-4D8B-8A39-FF96BAD61DCB}" destId="{CE559202-7DD8-47B2-A968-A87C07FE2605}" srcOrd="11" destOrd="0" presId="urn:microsoft.com/office/officeart/2005/8/layout/target3"/>
    <dgm:cxn modelId="{8FAABC4E-1A17-45C0-96FE-139D6F6FC06F}" type="presParOf" srcId="{8D24AFA2-9B2B-4D8B-8A39-FF96BAD61DCB}" destId="{9327496F-83F3-42E0-B942-33BE13CB91F2}" srcOrd="12" destOrd="0" presId="urn:microsoft.com/office/officeart/2005/8/layout/target3"/>
    <dgm:cxn modelId="{2A85E0D4-3C70-4975-A242-744571633990}" type="presParOf" srcId="{8D24AFA2-9B2B-4D8B-8A39-FF96BAD61DCB}" destId="{9FDB6390-52E5-47AA-85FB-165E782344E1}" srcOrd="13" destOrd="0" presId="urn:microsoft.com/office/officeart/2005/8/layout/target3"/>
    <dgm:cxn modelId="{C70C1EB0-6F5D-451B-8AFB-3322A9C3EB51}" type="presParOf" srcId="{8D24AFA2-9B2B-4D8B-8A39-FF96BAD61DCB}" destId="{9BA43F54-9644-438E-BE43-BCF0A973C039}" srcOrd="14" destOrd="0" presId="urn:microsoft.com/office/officeart/2005/8/layout/target3"/>
    <dgm:cxn modelId="{E881F11D-2F74-4ECB-9674-A4DF722B3D61}" type="presParOf" srcId="{8D24AFA2-9B2B-4D8B-8A39-FF96BAD61DCB}" destId="{AD1A8EBC-EBE9-4DA7-8A27-E8D8E46036D8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581809FA-A1EB-43C3-991E-E59A88DCF17C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08D6836C-44BE-4782-B7B2-F84CF3FB3DDA}">
      <dgm:prSet/>
      <dgm:spPr/>
      <dgm:t>
        <a:bodyPr/>
        <a:lstStyle/>
        <a:p>
          <a:pPr algn="ctr" rtl="0"/>
          <a:r>
            <a:rPr lang="nl-NL" dirty="0" smtClean="0"/>
            <a:t>Zomer – Winter 	Noordelijk halfrond</a:t>
          </a:r>
          <a:endParaRPr lang="nl-NL" dirty="0"/>
        </a:p>
      </dgm:t>
    </dgm:pt>
    <dgm:pt modelId="{FB023A62-8B08-4C8E-AEF6-FB52BAF290B0}" type="parTrans" cxnId="{4100D397-742B-40B6-857D-1A736B282EEA}">
      <dgm:prSet/>
      <dgm:spPr/>
      <dgm:t>
        <a:bodyPr/>
        <a:lstStyle/>
        <a:p>
          <a:pPr algn="ctr"/>
          <a:endParaRPr lang="nl-NL"/>
        </a:p>
      </dgm:t>
    </dgm:pt>
    <dgm:pt modelId="{E301B2D2-CC41-4482-B783-3CE2B9F0438E}" type="sibTrans" cxnId="{4100D397-742B-40B6-857D-1A736B282EEA}">
      <dgm:prSet/>
      <dgm:spPr/>
      <dgm:t>
        <a:bodyPr/>
        <a:lstStyle/>
        <a:p>
          <a:pPr algn="ctr"/>
          <a:endParaRPr lang="nl-NL"/>
        </a:p>
      </dgm:t>
    </dgm:pt>
    <dgm:pt modelId="{98957F3F-B4C8-4B19-97F7-544E5EF82FFD}" type="pres">
      <dgm:prSet presAssocID="{581809FA-A1EB-43C3-991E-E59A88DCF17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F5E3F2D9-8226-4B98-9E3A-7A81B99CAA76}" type="pres">
      <dgm:prSet presAssocID="{08D6836C-44BE-4782-B7B2-F84CF3FB3DD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795DFDFB-7315-42F3-9FD9-3F327D176D18}" type="presOf" srcId="{581809FA-A1EB-43C3-991E-E59A88DCF17C}" destId="{98957F3F-B4C8-4B19-97F7-544E5EF82FFD}" srcOrd="0" destOrd="0" presId="urn:microsoft.com/office/officeart/2005/8/layout/vList2"/>
    <dgm:cxn modelId="{4100D397-742B-40B6-857D-1A736B282EEA}" srcId="{581809FA-A1EB-43C3-991E-E59A88DCF17C}" destId="{08D6836C-44BE-4782-B7B2-F84CF3FB3DDA}" srcOrd="0" destOrd="0" parTransId="{FB023A62-8B08-4C8E-AEF6-FB52BAF290B0}" sibTransId="{E301B2D2-CC41-4482-B783-3CE2B9F0438E}"/>
    <dgm:cxn modelId="{0BE05821-ED7F-460A-B37A-818F1CD4FA03}" type="presOf" srcId="{08D6836C-44BE-4782-B7B2-F84CF3FB3DDA}" destId="{F5E3F2D9-8226-4B98-9E3A-7A81B99CAA76}" srcOrd="0" destOrd="0" presId="urn:microsoft.com/office/officeart/2005/8/layout/vList2"/>
    <dgm:cxn modelId="{0758676D-44D8-4264-9142-5B25D923B08D}" type="presParOf" srcId="{98957F3F-B4C8-4B19-97F7-544E5EF82FFD}" destId="{F5E3F2D9-8226-4B98-9E3A-7A81B99CAA7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EEBCBC98-F7C7-452E-9821-D1683E727588}" type="doc">
      <dgm:prSet loTypeId="urn:microsoft.com/office/officeart/2005/8/layout/p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3042EA28-2763-4143-A06A-E502AC4DD66B}">
      <dgm:prSet/>
      <dgm:spPr/>
      <dgm:t>
        <a:bodyPr/>
        <a:lstStyle/>
        <a:p>
          <a:pPr rtl="0"/>
          <a:r>
            <a:rPr lang="nl-NL" smtClean="0"/>
            <a:t>Zomer bij ons </a:t>
          </a:r>
          <a:endParaRPr lang="nl-NL"/>
        </a:p>
      </dgm:t>
    </dgm:pt>
    <dgm:pt modelId="{576AEFF3-DD53-4085-9213-B0D8C98CDB2C}" type="parTrans" cxnId="{F67D136B-6791-4C33-85FA-04FF2C026401}">
      <dgm:prSet/>
      <dgm:spPr/>
      <dgm:t>
        <a:bodyPr/>
        <a:lstStyle/>
        <a:p>
          <a:endParaRPr lang="nl-NL"/>
        </a:p>
      </dgm:t>
    </dgm:pt>
    <dgm:pt modelId="{B52A0C1B-D1B9-42B0-93D1-55F49B966ADF}" type="sibTrans" cxnId="{F67D136B-6791-4C33-85FA-04FF2C026401}">
      <dgm:prSet/>
      <dgm:spPr/>
      <dgm:t>
        <a:bodyPr/>
        <a:lstStyle/>
        <a:p>
          <a:endParaRPr lang="nl-NL"/>
        </a:p>
      </dgm:t>
    </dgm:pt>
    <dgm:pt modelId="{CBDA5133-5AA5-412B-BA8F-3BEA1314E95B}">
      <dgm:prSet/>
      <dgm:spPr/>
      <dgm:t>
        <a:bodyPr/>
        <a:lstStyle/>
        <a:p>
          <a:pPr rtl="0"/>
          <a:r>
            <a:rPr lang="nl-NL" dirty="0" smtClean="0"/>
            <a:t>Winter bij ons</a:t>
          </a:r>
          <a:endParaRPr lang="nl-NL" dirty="0"/>
        </a:p>
      </dgm:t>
    </dgm:pt>
    <dgm:pt modelId="{23A54A16-7721-4552-A257-38FA854B0D2F}" type="parTrans" cxnId="{7E0B8255-1223-4F8A-9956-1651672E2F2C}">
      <dgm:prSet/>
      <dgm:spPr/>
      <dgm:t>
        <a:bodyPr/>
        <a:lstStyle/>
        <a:p>
          <a:endParaRPr lang="nl-NL"/>
        </a:p>
      </dgm:t>
    </dgm:pt>
    <dgm:pt modelId="{7419D1E0-6EFB-474B-B6ED-7136F6E6B66F}" type="sibTrans" cxnId="{7E0B8255-1223-4F8A-9956-1651672E2F2C}">
      <dgm:prSet/>
      <dgm:spPr/>
      <dgm:t>
        <a:bodyPr/>
        <a:lstStyle/>
        <a:p>
          <a:endParaRPr lang="nl-NL"/>
        </a:p>
      </dgm:t>
    </dgm:pt>
    <dgm:pt modelId="{080AF6B0-8F72-4EC2-8D99-1BF7DBEE466D}" type="pres">
      <dgm:prSet presAssocID="{EEBCBC98-F7C7-452E-9821-D1683E72758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6CFA5C7E-9F40-4237-A198-0460C867433D}" type="pres">
      <dgm:prSet presAssocID="{EEBCBC98-F7C7-452E-9821-D1683E727588}" presName="bkgdShp" presStyleLbl="alignAccFollowNode1" presStyleIdx="0" presStyleCnt="1" custScaleY="180583" custLinFactNeighborY="11463"/>
      <dgm:spPr/>
    </dgm:pt>
    <dgm:pt modelId="{9B13659E-AC40-46A6-B230-02DEEF82EF9A}" type="pres">
      <dgm:prSet presAssocID="{EEBCBC98-F7C7-452E-9821-D1683E727588}" presName="linComp" presStyleCnt="0"/>
      <dgm:spPr/>
    </dgm:pt>
    <dgm:pt modelId="{8720C0C9-6B2D-4A2C-85F8-39F996407726}" type="pres">
      <dgm:prSet presAssocID="{3042EA28-2763-4143-A06A-E502AC4DD66B}" presName="compNode" presStyleCnt="0"/>
      <dgm:spPr/>
    </dgm:pt>
    <dgm:pt modelId="{E7FBC3DA-1245-4CD8-B1F0-F07C7A0FA361}" type="pres">
      <dgm:prSet presAssocID="{3042EA28-2763-4143-A06A-E502AC4DD66B}" presName="node" presStyleLbl="node1" presStyleIdx="0" presStyleCnt="2" custScaleY="5742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0FB714F-B0CE-4B79-8464-5158253DD5C1}" type="pres">
      <dgm:prSet presAssocID="{3042EA28-2763-4143-A06A-E502AC4DD66B}" presName="invisiNode" presStyleLbl="node1" presStyleIdx="0" presStyleCnt="2"/>
      <dgm:spPr/>
    </dgm:pt>
    <dgm:pt modelId="{723275A0-7075-4793-BAAC-EAC7EFCD11F6}" type="pres">
      <dgm:prSet presAssocID="{3042EA28-2763-4143-A06A-E502AC4DD66B}" presName="imagNode" presStyleLbl="fgImgPlace1" presStyleIdx="0" presStyleCnt="2" custScaleX="106574" custScaleY="25110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C1B2916-4835-4E87-95AB-13FE3E068417}" type="pres">
      <dgm:prSet presAssocID="{B52A0C1B-D1B9-42B0-93D1-55F49B966ADF}" presName="sibTrans" presStyleLbl="sibTrans2D1" presStyleIdx="0" presStyleCnt="0"/>
      <dgm:spPr/>
      <dgm:t>
        <a:bodyPr/>
        <a:lstStyle/>
        <a:p>
          <a:endParaRPr lang="nl-NL"/>
        </a:p>
      </dgm:t>
    </dgm:pt>
    <dgm:pt modelId="{863810DB-4CFA-4F20-B4FA-8CA59E596328}" type="pres">
      <dgm:prSet presAssocID="{CBDA5133-5AA5-412B-BA8F-3BEA1314E95B}" presName="compNode" presStyleCnt="0"/>
      <dgm:spPr/>
    </dgm:pt>
    <dgm:pt modelId="{EF573BDC-0231-4088-A810-68B6EE4E5BC9}" type="pres">
      <dgm:prSet presAssocID="{CBDA5133-5AA5-412B-BA8F-3BEA1314E95B}" presName="node" presStyleLbl="node1" presStyleIdx="1" presStyleCnt="2" custScaleY="55590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B0B18B1-A52E-4096-9C66-55D1F63CE0D6}" type="pres">
      <dgm:prSet presAssocID="{CBDA5133-5AA5-412B-BA8F-3BEA1314E95B}" presName="invisiNode" presStyleLbl="node1" presStyleIdx="1" presStyleCnt="2"/>
      <dgm:spPr/>
    </dgm:pt>
    <dgm:pt modelId="{0D450531-1DC4-4737-A043-8B42DA84D554}" type="pres">
      <dgm:prSet presAssocID="{CBDA5133-5AA5-412B-BA8F-3BEA1314E95B}" presName="imagNode" presStyleLbl="fgImgPlace1" presStyleIdx="1" presStyleCnt="2" custScaleX="103089" custScaleY="26310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A0ED7F7E-41F2-49AC-8BAB-CB9B31DAAD15}" type="presOf" srcId="{CBDA5133-5AA5-412B-BA8F-3BEA1314E95B}" destId="{EF573BDC-0231-4088-A810-68B6EE4E5BC9}" srcOrd="0" destOrd="0" presId="urn:microsoft.com/office/officeart/2005/8/layout/pList2"/>
    <dgm:cxn modelId="{5FCFD2A3-5080-4FC7-81D9-B9DD40C60F72}" type="presOf" srcId="{B52A0C1B-D1B9-42B0-93D1-55F49B966ADF}" destId="{CC1B2916-4835-4E87-95AB-13FE3E068417}" srcOrd="0" destOrd="0" presId="urn:microsoft.com/office/officeart/2005/8/layout/pList2"/>
    <dgm:cxn modelId="{E803D5E0-89EE-4890-9A22-015C698F977C}" type="presOf" srcId="{EEBCBC98-F7C7-452E-9821-D1683E727588}" destId="{080AF6B0-8F72-4EC2-8D99-1BF7DBEE466D}" srcOrd="0" destOrd="0" presId="urn:microsoft.com/office/officeart/2005/8/layout/pList2"/>
    <dgm:cxn modelId="{F9C643C6-FDD2-45C2-BB78-A1723CD3BF06}" type="presOf" srcId="{3042EA28-2763-4143-A06A-E502AC4DD66B}" destId="{E7FBC3DA-1245-4CD8-B1F0-F07C7A0FA361}" srcOrd="0" destOrd="0" presId="urn:microsoft.com/office/officeart/2005/8/layout/pList2"/>
    <dgm:cxn modelId="{F67D136B-6791-4C33-85FA-04FF2C026401}" srcId="{EEBCBC98-F7C7-452E-9821-D1683E727588}" destId="{3042EA28-2763-4143-A06A-E502AC4DD66B}" srcOrd="0" destOrd="0" parTransId="{576AEFF3-DD53-4085-9213-B0D8C98CDB2C}" sibTransId="{B52A0C1B-D1B9-42B0-93D1-55F49B966ADF}"/>
    <dgm:cxn modelId="{7E0B8255-1223-4F8A-9956-1651672E2F2C}" srcId="{EEBCBC98-F7C7-452E-9821-D1683E727588}" destId="{CBDA5133-5AA5-412B-BA8F-3BEA1314E95B}" srcOrd="1" destOrd="0" parTransId="{23A54A16-7721-4552-A257-38FA854B0D2F}" sibTransId="{7419D1E0-6EFB-474B-B6ED-7136F6E6B66F}"/>
    <dgm:cxn modelId="{A6EADC3B-648B-4A85-BBD1-4A840B75469A}" type="presParOf" srcId="{080AF6B0-8F72-4EC2-8D99-1BF7DBEE466D}" destId="{6CFA5C7E-9F40-4237-A198-0460C867433D}" srcOrd="0" destOrd="0" presId="urn:microsoft.com/office/officeart/2005/8/layout/pList2"/>
    <dgm:cxn modelId="{9FD4376D-6DE4-42C1-A9CD-2E2B5A2D8926}" type="presParOf" srcId="{080AF6B0-8F72-4EC2-8D99-1BF7DBEE466D}" destId="{9B13659E-AC40-46A6-B230-02DEEF82EF9A}" srcOrd="1" destOrd="0" presId="urn:microsoft.com/office/officeart/2005/8/layout/pList2"/>
    <dgm:cxn modelId="{EF11B783-78AD-43A7-AFF3-A2DDE3E32904}" type="presParOf" srcId="{9B13659E-AC40-46A6-B230-02DEEF82EF9A}" destId="{8720C0C9-6B2D-4A2C-85F8-39F996407726}" srcOrd="0" destOrd="0" presId="urn:microsoft.com/office/officeart/2005/8/layout/pList2"/>
    <dgm:cxn modelId="{7539EFB7-380F-4040-894F-E74885820730}" type="presParOf" srcId="{8720C0C9-6B2D-4A2C-85F8-39F996407726}" destId="{E7FBC3DA-1245-4CD8-B1F0-F07C7A0FA361}" srcOrd="0" destOrd="0" presId="urn:microsoft.com/office/officeart/2005/8/layout/pList2"/>
    <dgm:cxn modelId="{1E6D8EF6-056D-4608-9BF1-8471F7A2863B}" type="presParOf" srcId="{8720C0C9-6B2D-4A2C-85F8-39F996407726}" destId="{50FB714F-B0CE-4B79-8464-5158253DD5C1}" srcOrd="1" destOrd="0" presId="urn:microsoft.com/office/officeart/2005/8/layout/pList2"/>
    <dgm:cxn modelId="{B1C61C71-241A-43F6-B2C7-F389211BAE1B}" type="presParOf" srcId="{8720C0C9-6B2D-4A2C-85F8-39F996407726}" destId="{723275A0-7075-4793-BAAC-EAC7EFCD11F6}" srcOrd="2" destOrd="0" presId="urn:microsoft.com/office/officeart/2005/8/layout/pList2"/>
    <dgm:cxn modelId="{25343A02-0C30-4291-AA4C-0EC5A9495D04}" type="presParOf" srcId="{9B13659E-AC40-46A6-B230-02DEEF82EF9A}" destId="{CC1B2916-4835-4E87-95AB-13FE3E068417}" srcOrd="1" destOrd="0" presId="urn:microsoft.com/office/officeart/2005/8/layout/pList2"/>
    <dgm:cxn modelId="{2AF22AA6-B457-42E3-861E-4D25E3A2E63E}" type="presParOf" srcId="{9B13659E-AC40-46A6-B230-02DEEF82EF9A}" destId="{863810DB-4CFA-4F20-B4FA-8CA59E596328}" srcOrd="2" destOrd="0" presId="urn:microsoft.com/office/officeart/2005/8/layout/pList2"/>
    <dgm:cxn modelId="{EF000BF1-B3F4-440C-8E28-A9B6D24FCD20}" type="presParOf" srcId="{863810DB-4CFA-4F20-B4FA-8CA59E596328}" destId="{EF573BDC-0231-4088-A810-68B6EE4E5BC9}" srcOrd="0" destOrd="0" presId="urn:microsoft.com/office/officeart/2005/8/layout/pList2"/>
    <dgm:cxn modelId="{23E4057F-EE06-4594-B65C-14AF0A8527E5}" type="presParOf" srcId="{863810DB-4CFA-4F20-B4FA-8CA59E596328}" destId="{AB0B18B1-A52E-4096-9C66-55D1F63CE0D6}" srcOrd="1" destOrd="0" presId="urn:microsoft.com/office/officeart/2005/8/layout/pList2"/>
    <dgm:cxn modelId="{C614058D-CA61-4A1F-802A-DE330DEAA2F5}" type="presParOf" srcId="{863810DB-4CFA-4F20-B4FA-8CA59E596328}" destId="{0D450531-1DC4-4737-A043-8B42DA84D554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AB8E3841-54B9-4136-856B-401CA298EB6D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nl-NL"/>
        </a:p>
      </dgm:t>
    </dgm:pt>
    <dgm:pt modelId="{C0280E92-E527-438F-9250-0EF9C7543086}">
      <dgm:prSet/>
      <dgm:spPr/>
      <dgm:t>
        <a:bodyPr/>
        <a:lstStyle/>
        <a:p>
          <a:pPr algn="ctr" rtl="0"/>
          <a:r>
            <a:rPr lang="nl-NL" b="1" dirty="0" smtClean="0"/>
            <a:t>Ontstaan van de seizoenen VI</a:t>
          </a:r>
          <a:endParaRPr lang="nl-NL" dirty="0"/>
        </a:p>
      </dgm:t>
    </dgm:pt>
    <dgm:pt modelId="{95D80070-EB8B-4094-A8FF-4EB9C3A8FBD8}" type="parTrans" cxnId="{1A791D95-CDE8-40C4-BD75-50F0891A2A0A}">
      <dgm:prSet/>
      <dgm:spPr/>
      <dgm:t>
        <a:bodyPr/>
        <a:lstStyle/>
        <a:p>
          <a:endParaRPr lang="nl-NL"/>
        </a:p>
      </dgm:t>
    </dgm:pt>
    <dgm:pt modelId="{EDADC17D-3C35-4532-9274-A72577460261}" type="sibTrans" cxnId="{1A791D95-CDE8-40C4-BD75-50F0891A2A0A}">
      <dgm:prSet/>
      <dgm:spPr/>
      <dgm:t>
        <a:bodyPr/>
        <a:lstStyle/>
        <a:p>
          <a:endParaRPr lang="nl-NL"/>
        </a:p>
      </dgm:t>
    </dgm:pt>
    <dgm:pt modelId="{091FA90B-3D2A-4A17-8EFB-90B455F60CF6}" type="pres">
      <dgm:prSet presAssocID="{AB8E3841-54B9-4136-856B-401CA298EB6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AA1CFBAA-199B-4399-83A8-0734539DFF09}" type="pres">
      <dgm:prSet presAssocID="{C0280E92-E527-438F-9250-0EF9C7543086}" presName="parentText" presStyleLbl="node1" presStyleIdx="0" presStyleCnt="1" custLinFactNeighborX="126" custLinFactNeighborY="4450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1A791D95-CDE8-40C4-BD75-50F0891A2A0A}" srcId="{AB8E3841-54B9-4136-856B-401CA298EB6D}" destId="{C0280E92-E527-438F-9250-0EF9C7543086}" srcOrd="0" destOrd="0" parTransId="{95D80070-EB8B-4094-A8FF-4EB9C3A8FBD8}" sibTransId="{EDADC17D-3C35-4532-9274-A72577460261}"/>
    <dgm:cxn modelId="{21E7C07C-FE9F-4FBD-AF58-41FFA79653D3}" type="presOf" srcId="{AB8E3841-54B9-4136-856B-401CA298EB6D}" destId="{091FA90B-3D2A-4A17-8EFB-90B455F60CF6}" srcOrd="0" destOrd="0" presId="urn:microsoft.com/office/officeart/2005/8/layout/vList2"/>
    <dgm:cxn modelId="{BA0537FF-BAA9-4E2A-8330-DE26F5E70231}" type="presOf" srcId="{C0280E92-E527-438F-9250-0EF9C7543086}" destId="{AA1CFBAA-199B-4399-83A8-0734539DFF09}" srcOrd="0" destOrd="0" presId="urn:microsoft.com/office/officeart/2005/8/layout/vList2"/>
    <dgm:cxn modelId="{B6C96F25-7CE1-461A-A599-16E21E8F6F0E}" type="presParOf" srcId="{091FA90B-3D2A-4A17-8EFB-90B455F60CF6}" destId="{AA1CFBAA-199B-4399-83A8-0734539DFF0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7BA6F71A-0160-4E99-9A40-48BA6729631C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nl-NL"/>
        </a:p>
      </dgm:t>
    </dgm:pt>
    <dgm:pt modelId="{76C4877F-B6E6-4BFA-B7AC-0EDA6A617B53}">
      <dgm:prSet/>
      <dgm:spPr/>
      <dgm:t>
        <a:bodyPr/>
        <a:lstStyle/>
        <a:p>
          <a:pPr algn="ctr" rtl="0"/>
          <a:r>
            <a:rPr lang="nl-NL" b="1" dirty="0" smtClean="0"/>
            <a:t>Foutieve beweringen:</a:t>
          </a:r>
          <a:endParaRPr lang="nl-NL" dirty="0"/>
        </a:p>
      </dgm:t>
    </dgm:pt>
    <dgm:pt modelId="{F0BEE79F-66B4-4433-8E5E-EBDB827D888B}" type="parTrans" cxnId="{DCC8F36C-6C3D-43B2-8AED-BB296309EACF}">
      <dgm:prSet/>
      <dgm:spPr/>
      <dgm:t>
        <a:bodyPr/>
        <a:lstStyle/>
        <a:p>
          <a:pPr algn="ctr"/>
          <a:endParaRPr lang="nl-NL"/>
        </a:p>
      </dgm:t>
    </dgm:pt>
    <dgm:pt modelId="{D9F11895-B996-4186-A134-2798D2AF2B82}" type="sibTrans" cxnId="{DCC8F36C-6C3D-43B2-8AED-BB296309EACF}">
      <dgm:prSet/>
      <dgm:spPr/>
      <dgm:t>
        <a:bodyPr/>
        <a:lstStyle/>
        <a:p>
          <a:pPr algn="ctr"/>
          <a:endParaRPr lang="nl-NL"/>
        </a:p>
      </dgm:t>
    </dgm:pt>
    <dgm:pt modelId="{BC54DDED-C559-4FA9-839D-617361C7BCDA}">
      <dgm:prSet/>
      <dgm:spPr/>
      <dgm:t>
        <a:bodyPr/>
        <a:lstStyle/>
        <a:p>
          <a:pPr algn="ctr" rtl="0"/>
          <a:r>
            <a:rPr lang="nl-NL" smtClean="0"/>
            <a:t>In de zomer is het warmer want dan staat de aarde dichter bij de zon.</a:t>
          </a:r>
          <a:endParaRPr lang="nl-NL"/>
        </a:p>
      </dgm:t>
    </dgm:pt>
    <dgm:pt modelId="{0F35D3E9-2D17-4342-8D30-23EDEF6E23AB}" type="parTrans" cxnId="{D95C8DCC-9A94-4306-A2A4-0F24F41B4386}">
      <dgm:prSet/>
      <dgm:spPr/>
      <dgm:t>
        <a:bodyPr/>
        <a:lstStyle/>
        <a:p>
          <a:pPr algn="ctr"/>
          <a:endParaRPr lang="nl-NL"/>
        </a:p>
      </dgm:t>
    </dgm:pt>
    <dgm:pt modelId="{05731684-46E0-4C94-B1A2-9F448F680ABF}" type="sibTrans" cxnId="{D95C8DCC-9A94-4306-A2A4-0F24F41B4386}">
      <dgm:prSet/>
      <dgm:spPr/>
      <dgm:t>
        <a:bodyPr/>
        <a:lstStyle/>
        <a:p>
          <a:pPr algn="ctr"/>
          <a:endParaRPr lang="nl-NL"/>
        </a:p>
      </dgm:t>
    </dgm:pt>
    <dgm:pt modelId="{832A36EE-E0A0-4E33-834B-9F10BDAA6A19}">
      <dgm:prSet/>
      <dgm:spPr/>
      <dgm:t>
        <a:bodyPr/>
        <a:lstStyle/>
        <a:p>
          <a:pPr algn="ctr" rtl="0"/>
          <a:r>
            <a:rPr lang="nl-NL" smtClean="0"/>
            <a:t>In de winter is het kouder want dan staat de aarde verder van de zon af. </a:t>
          </a:r>
          <a:endParaRPr lang="nl-NL"/>
        </a:p>
      </dgm:t>
    </dgm:pt>
    <dgm:pt modelId="{D15D4BCC-3534-4EE5-9868-2569B060F53F}" type="parTrans" cxnId="{8E1C54D2-0D49-4D21-B875-89889D15EFD5}">
      <dgm:prSet/>
      <dgm:spPr/>
      <dgm:t>
        <a:bodyPr/>
        <a:lstStyle/>
        <a:p>
          <a:pPr algn="ctr"/>
          <a:endParaRPr lang="nl-NL"/>
        </a:p>
      </dgm:t>
    </dgm:pt>
    <dgm:pt modelId="{C20DD00E-C548-4817-A9FD-80F683D42D27}" type="sibTrans" cxnId="{8E1C54D2-0D49-4D21-B875-89889D15EFD5}">
      <dgm:prSet/>
      <dgm:spPr/>
      <dgm:t>
        <a:bodyPr/>
        <a:lstStyle/>
        <a:p>
          <a:pPr algn="ctr"/>
          <a:endParaRPr lang="nl-NL"/>
        </a:p>
      </dgm:t>
    </dgm:pt>
    <dgm:pt modelId="{030FB511-1572-45FA-8F70-DCC4F50758A2}">
      <dgm:prSet/>
      <dgm:spPr/>
      <dgm:t>
        <a:bodyPr/>
        <a:lstStyle/>
        <a:p>
          <a:pPr algn="ctr" rtl="0"/>
          <a:r>
            <a:rPr lang="nl-NL" b="1" dirty="0" smtClean="0"/>
            <a:t>Waarom zijn deze beweringen niet waar?</a:t>
          </a:r>
          <a:endParaRPr lang="nl-NL" b="1" dirty="0"/>
        </a:p>
      </dgm:t>
    </dgm:pt>
    <dgm:pt modelId="{F23F4FCD-E1FC-4B26-81AD-D1423706E461}" type="parTrans" cxnId="{39329234-E819-49B2-BA54-F940720595D2}">
      <dgm:prSet/>
      <dgm:spPr/>
      <dgm:t>
        <a:bodyPr/>
        <a:lstStyle/>
        <a:p>
          <a:pPr algn="ctr"/>
          <a:endParaRPr lang="nl-NL"/>
        </a:p>
      </dgm:t>
    </dgm:pt>
    <dgm:pt modelId="{1CA18F47-A908-4271-991E-2E0F3A85A917}" type="sibTrans" cxnId="{39329234-E819-49B2-BA54-F940720595D2}">
      <dgm:prSet/>
      <dgm:spPr/>
      <dgm:t>
        <a:bodyPr/>
        <a:lstStyle/>
        <a:p>
          <a:pPr algn="ctr"/>
          <a:endParaRPr lang="nl-NL"/>
        </a:p>
      </dgm:t>
    </dgm:pt>
    <dgm:pt modelId="{00F06DB6-F8AB-4AB3-B680-85914DFA4876}" type="pres">
      <dgm:prSet presAssocID="{7BA6F71A-0160-4E99-9A40-48BA672963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D8E9C86B-35EB-4D98-B61E-6028C2AAA6BB}" type="pres">
      <dgm:prSet presAssocID="{76C4877F-B6E6-4BFA-B7AC-0EDA6A617B5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31983E2-DDA2-4A62-A949-E6F4FD4011C7}" type="pres">
      <dgm:prSet presAssocID="{D9F11895-B996-4186-A134-2798D2AF2B82}" presName="spacer" presStyleCnt="0"/>
      <dgm:spPr/>
    </dgm:pt>
    <dgm:pt modelId="{862C4BA1-9D11-4DC2-9152-35748E87EE71}" type="pres">
      <dgm:prSet presAssocID="{BC54DDED-C559-4FA9-839D-617361C7BCD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AA78DC5-8E9A-4C41-8301-FBF99BF2A152}" type="pres">
      <dgm:prSet presAssocID="{05731684-46E0-4C94-B1A2-9F448F680ABF}" presName="spacer" presStyleCnt="0"/>
      <dgm:spPr/>
    </dgm:pt>
    <dgm:pt modelId="{AD645AEB-F48E-4D8D-B38D-7BC87E26E790}" type="pres">
      <dgm:prSet presAssocID="{832A36EE-E0A0-4E33-834B-9F10BDAA6A1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B957D2B-6586-402F-BBB8-F18D788A02E6}" type="pres">
      <dgm:prSet presAssocID="{C20DD00E-C548-4817-A9FD-80F683D42D27}" presName="spacer" presStyleCnt="0"/>
      <dgm:spPr/>
    </dgm:pt>
    <dgm:pt modelId="{957C55D9-1258-4EA3-8573-E458919B7AB0}" type="pres">
      <dgm:prSet presAssocID="{030FB511-1572-45FA-8F70-DCC4F50758A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0461AFE2-AC6D-460F-8CD2-A747003E3527}" type="presOf" srcId="{832A36EE-E0A0-4E33-834B-9F10BDAA6A19}" destId="{AD645AEB-F48E-4D8D-B38D-7BC87E26E790}" srcOrd="0" destOrd="0" presId="urn:microsoft.com/office/officeart/2005/8/layout/vList2"/>
    <dgm:cxn modelId="{39329234-E819-49B2-BA54-F940720595D2}" srcId="{7BA6F71A-0160-4E99-9A40-48BA6729631C}" destId="{030FB511-1572-45FA-8F70-DCC4F50758A2}" srcOrd="3" destOrd="0" parTransId="{F23F4FCD-E1FC-4B26-81AD-D1423706E461}" sibTransId="{1CA18F47-A908-4271-991E-2E0F3A85A917}"/>
    <dgm:cxn modelId="{C4A53D9F-F32E-45B8-B52B-8AFE246D0E69}" type="presOf" srcId="{BC54DDED-C559-4FA9-839D-617361C7BCDA}" destId="{862C4BA1-9D11-4DC2-9152-35748E87EE71}" srcOrd="0" destOrd="0" presId="urn:microsoft.com/office/officeart/2005/8/layout/vList2"/>
    <dgm:cxn modelId="{11F84B8D-2455-4F7C-A73B-05D31217D932}" type="presOf" srcId="{030FB511-1572-45FA-8F70-DCC4F50758A2}" destId="{957C55D9-1258-4EA3-8573-E458919B7AB0}" srcOrd="0" destOrd="0" presId="urn:microsoft.com/office/officeart/2005/8/layout/vList2"/>
    <dgm:cxn modelId="{8FDC590F-DA86-426B-8EE3-C66308058DB4}" type="presOf" srcId="{76C4877F-B6E6-4BFA-B7AC-0EDA6A617B53}" destId="{D8E9C86B-35EB-4D98-B61E-6028C2AAA6BB}" srcOrd="0" destOrd="0" presId="urn:microsoft.com/office/officeart/2005/8/layout/vList2"/>
    <dgm:cxn modelId="{0A43075C-1490-409D-BE78-4EDCF90891CB}" type="presOf" srcId="{7BA6F71A-0160-4E99-9A40-48BA6729631C}" destId="{00F06DB6-F8AB-4AB3-B680-85914DFA4876}" srcOrd="0" destOrd="0" presId="urn:microsoft.com/office/officeart/2005/8/layout/vList2"/>
    <dgm:cxn modelId="{D95C8DCC-9A94-4306-A2A4-0F24F41B4386}" srcId="{7BA6F71A-0160-4E99-9A40-48BA6729631C}" destId="{BC54DDED-C559-4FA9-839D-617361C7BCDA}" srcOrd="1" destOrd="0" parTransId="{0F35D3E9-2D17-4342-8D30-23EDEF6E23AB}" sibTransId="{05731684-46E0-4C94-B1A2-9F448F680ABF}"/>
    <dgm:cxn modelId="{8E1C54D2-0D49-4D21-B875-89889D15EFD5}" srcId="{7BA6F71A-0160-4E99-9A40-48BA6729631C}" destId="{832A36EE-E0A0-4E33-834B-9F10BDAA6A19}" srcOrd="2" destOrd="0" parTransId="{D15D4BCC-3534-4EE5-9868-2569B060F53F}" sibTransId="{C20DD00E-C548-4817-A9FD-80F683D42D27}"/>
    <dgm:cxn modelId="{DCC8F36C-6C3D-43B2-8AED-BB296309EACF}" srcId="{7BA6F71A-0160-4E99-9A40-48BA6729631C}" destId="{76C4877F-B6E6-4BFA-B7AC-0EDA6A617B53}" srcOrd="0" destOrd="0" parTransId="{F0BEE79F-66B4-4433-8E5E-EBDB827D888B}" sibTransId="{D9F11895-B996-4186-A134-2798D2AF2B82}"/>
    <dgm:cxn modelId="{300FB630-4CDD-47A2-92B0-470D4601B9A7}" type="presParOf" srcId="{00F06DB6-F8AB-4AB3-B680-85914DFA4876}" destId="{D8E9C86B-35EB-4D98-B61E-6028C2AAA6BB}" srcOrd="0" destOrd="0" presId="urn:microsoft.com/office/officeart/2005/8/layout/vList2"/>
    <dgm:cxn modelId="{80427FEF-2D73-4629-BEEB-4DD2333FE10D}" type="presParOf" srcId="{00F06DB6-F8AB-4AB3-B680-85914DFA4876}" destId="{A31983E2-DDA2-4A62-A949-E6F4FD4011C7}" srcOrd="1" destOrd="0" presId="urn:microsoft.com/office/officeart/2005/8/layout/vList2"/>
    <dgm:cxn modelId="{D7201685-5FE4-4D49-B3C7-869D77478C5F}" type="presParOf" srcId="{00F06DB6-F8AB-4AB3-B680-85914DFA4876}" destId="{862C4BA1-9D11-4DC2-9152-35748E87EE71}" srcOrd="2" destOrd="0" presId="urn:microsoft.com/office/officeart/2005/8/layout/vList2"/>
    <dgm:cxn modelId="{6CB7DA50-C5BE-4E5B-932E-13F27E8F9A9A}" type="presParOf" srcId="{00F06DB6-F8AB-4AB3-B680-85914DFA4876}" destId="{DAA78DC5-8E9A-4C41-8301-FBF99BF2A152}" srcOrd="3" destOrd="0" presId="urn:microsoft.com/office/officeart/2005/8/layout/vList2"/>
    <dgm:cxn modelId="{7D19960C-712F-4275-8320-DCA4CCDCE4B8}" type="presParOf" srcId="{00F06DB6-F8AB-4AB3-B680-85914DFA4876}" destId="{AD645AEB-F48E-4D8D-B38D-7BC87E26E790}" srcOrd="4" destOrd="0" presId="urn:microsoft.com/office/officeart/2005/8/layout/vList2"/>
    <dgm:cxn modelId="{B821367D-A4B5-4199-9F73-03930AEE6A84}" type="presParOf" srcId="{00F06DB6-F8AB-4AB3-B680-85914DFA4876}" destId="{4B957D2B-6586-402F-BBB8-F18D788A02E6}" srcOrd="5" destOrd="0" presId="urn:microsoft.com/office/officeart/2005/8/layout/vList2"/>
    <dgm:cxn modelId="{BEBA2BE7-DA35-4226-988E-6EE6556F17E0}" type="presParOf" srcId="{00F06DB6-F8AB-4AB3-B680-85914DFA4876}" destId="{957C55D9-1258-4EA3-8573-E458919B7AB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7FBEF0-75A7-4FEA-ACFB-9051D3A88342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15C72EE9-9D08-4461-9732-676855629193}">
      <dgm:prSet custT="1"/>
      <dgm:spPr/>
      <dgm:t>
        <a:bodyPr/>
        <a:lstStyle/>
        <a:p>
          <a:pPr algn="ctr" rtl="0"/>
          <a:r>
            <a:rPr lang="nl-NL" sz="4400" b="1" smtClean="0"/>
            <a:t>Aarde – Zon: enkele gegevens</a:t>
          </a:r>
          <a:endParaRPr lang="nl-NL" sz="4400" b="1"/>
        </a:p>
      </dgm:t>
    </dgm:pt>
    <dgm:pt modelId="{9A061545-5D31-4789-B334-B42829C42CA4}" type="parTrans" cxnId="{E34A2E00-3D39-46CF-949B-3F2D5DFA5D00}">
      <dgm:prSet/>
      <dgm:spPr/>
      <dgm:t>
        <a:bodyPr/>
        <a:lstStyle/>
        <a:p>
          <a:endParaRPr lang="nl-NL"/>
        </a:p>
      </dgm:t>
    </dgm:pt>
    <dgm:pt modelId="{E1CC8E34-94D3-4471-919A-B1A2A2ED784E}" type="sibTrans" cxnId="{E34A2E00-3D39-46CF-949B-3F2D5DFA5D00}">
      <dgm:prSet/>
      <dgm:spPr/>
      <dgm:t>
        <a:bodyPr/>
        <a:lstStyle/>
        <a:p>
          <a:endParaRPr lang="nl-NL"/>
        </a:p>
      </dgm:t>
    </dgm:pt>
    <dgm:pt modelId="{4B06E2EA-A146-470B-8112-D8875FF5F939}" type="pres">
      <dgm:prSet presAssocID="{3D7FBEF0-75A7-4FEA-ACFB-9051D3A8834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5722CC6F-5455-49E0-A433-093F1B6DF686}" type="pres">
      <dgm:prSet presAssocID="{15C72EE9-9D08-4461-9732-676855629193}" presName="parentText" presStyleLbl="node1" presStyleIdx="0" presStyleCnt="1" custLinFactNeighborX="-749" custLinFactNeighborY="503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3A773407-1735-40A0-8599-66EB92E48565}" type="presOf" srcId="{15C72EE9-9D08-4461-9732-676855629193}" destId="{5722CC6F-5455-49E0-A433-093F1B6DF686}" srcOrd="0" destOrd="0" presId="urn:microsoft.com/office/officeart/2005/8/layout/vList2"/>
    <dgm:cxn modelId="{25EEEF0B-161B-4842-B4BA-31CE94819FE9}" type="presOf" srcId="{3D7FBEF0-75A7-4FEA-ACFB-9051D3A88342}" destId="{4B06E2EA-A146-470B-8112-D8875FF5F939}" srcOrd="0" destOrd="0" presId="urn:microsoft.com/office/officeart/2005/8/layout/vList2"/>
    <dgm:cxn modelId="{E34A2E00-3D39-46CF-949B-3F2D5DFA5D00}" srcId="{3D7FBEF0-75A7-4FEA-ACFB-9051D3A88342}" destId="{15C72EE9-9D08-4461-9732-676855629193}" srcOrd="0" destOrd="0" parTransId="{9A061545-5D31-4789-B334-B42829C42CA4}" sibTransId="{E1CC8E34-94D3-4471-919A-B1A2A2ED784E}"/>
    <dgm:cxn modelId="{3A67DAB2-2A5D-400D-86B1-9DD179BB441D}" type="presParOf" srcId="{4B06E2EA-A146-470B-8112-D8875FF5F939}" destId="{5722CC6F-5455-49E0-A433-093F1B6DF68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34193DE2-E251-4F5C-8AE2-17DE88877D2E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A94A23EF-3412-4FDC-AFA1-C49CFB87BD68}">
      <dgm:prSet custT="1"/>
      <dgm:spPr/>
      <dgm:t>
        <a:bodyPr/>
        <a:lstStyle/>
        <a:p>
          <a:pPr algn="ctr" rtl="0"/>
          <a:r>
            <a:rPr lang="nl-NL" sz="4400" b="1" smtClean="0"/>
            <a:t>Zons-</a:t>
          </a:r>
          <a:br>
            <a:rPr lang="nl-NL" sz="4400" b="1" smtClean="0"/>
          </a:br>
          <a:r>
            <a:rPr lang="nl-NL" sz="4400" b="1" smtClean="0"/>
            <a:t>verduistering </a:t>
          </a:r>
          <a:br>
            <a:rPr lang="nl-NL" sz="4400" b="1" smtClean="0"/>
          </a:br>
          <a:r>
            <a:rPr lang="nl-NL" sz="4400" b="1" smtClean="0"/>
            <a:t>I</a:t>
          </a:r>
          <a:endParaRPr lang="nl-NL" sz="4400"/>
        </a:p>
      </dgm:t>
    </dgm:pt>
    <dgm:pt modelId="{06CC6AB7-CD49-46A7-B6CD-AB01E5C31D13}" type="parTrans" cxnId="{B0ABC55E-66F3-4873-9014-1E1D114302FE}">
      <dgm:prSet/>
      <dgm:spPr/>
      <dgm:t>
        <a:bodyPr/>
        <a:lstStyle/>
        <a:p>
          <a:endParaRPr lang="nl-NL"/>
        </a:p>
      </dgm:t>
    </dgm:pt>
    <dgm:pt modelId="{AA8AF370-62DE-45A4-B9F2-A13DF11D37AF}" type="sibTrans" cxnId="{B0ABC55E-66F3-4873-9014-1E1D114302FE}">
      <dgm:prSet/>
      <dgm:spPr/>
      <dgm:t>
        <a:bodyPr/>
        <a:lstStyle/>
        <a:p>
          <a:endParaRPr lang="nl-NL"/>
        </a:p>
      </dgm:t>
    </dgm:pt>
    <dgm:pt modelId="{D5B02236-075E-45D8-A2BD-BA840B7AADAC}" type="pres">
      <dgm:prSet presAssocID="{34193DE2-E251-4F5C-8AE2-17DE88877D2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E3DC6FE-5580-418B-BCCC-7F8DBEC3794B}" type="pres">
      <dgm:prSet presAssocID="{A94A23EF-3412-4FDC-AFA1-C49CFB87BD6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B0ABC55E-66F3-4873-9014-1E1D114302FE}" srcId="{34193DE2-E251-4F5C-8AE2-17DE88877D2E}" destId="{A94A23EF-3412-4FDC-AFA1-C49CFB87BD68}" srcOrd="0" destOrd="0" parTransId="{06CC6AB7-CD49-46A7-B6CD-AB01E5C31D13}" sibTransId="{AA8AF370-62DE-45A4-B9F2-A13DF11D37AF}"/>
    <dgm:cxn modelId="{5ADE9BDB-399A-4C9D-945D-03320C9E2ED8}" type="presOf" srcId="{A94A23EF-3412-4FDC-AFA1-C49CFB87BD68}" destId="{1E3DC6FE-5580-418B-BCCC-7F8DBEC3794B}" srcOrd="0" destOrd="0" presId="urn:microsoft.com/office/officeart/2005/8/layout/vList2"/>
    <dgm:cxn modelId="{B8D1792D-035C-402D-86D5-940943421316}" type="presOf" srcId="{34193DE2-E251-4F5C-8AE2-17DE88877D2E}" destId="{D5B02236-075E-45D8-A2BD-BA840B7AADAC}" srcOrd="0" destOrd="0" presId="urn:microsoft.com/office/officeart/2005/8/layout/vList2"/>
    <dgm:cxn modelId="{30A2BEC5-72E9-49F6-BB71-5AB65D184892}" type="presParOf" srcId="{D5B02236-075E-45D8-A2BD-BA840B7AADAC}" destId="{1E3DC6FE-5580-418B-BCCC-7F8DBEC3794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27D55ED7-95C5-4D24-834C-EB92D75926F9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nl-NL"/>
        </a:p>
      </dgm:t>
    </dgm:pt>
    <dgm:pt modelId="{1510126D-55D5-479C-946D-C2E9BCF1E2D2}">
      <dgm:prSet custT="1"/>
      <dgm:spPr/>
      <dgm:t>
        <a:bodyPr/>
        <a:lstStyle/>
        <a:p>
          <a:pPr algn="ctr" rtl="0"/>
          <a:r>
            <a:rPr lang="nl-NL" sz="4400" b="1" smtClean="0"/>
            <a:t>Zons-</a:t>
          </a:r>
          <a:br>
            <a:rPr lang="nl-NL" sz="4400" b="1" smtClean="0"/>
          </a:br>
          <a:r>
            <a:rPr lang="nl-NL" sz="4400" b="1" smtClean="0"/>
            <a:t>verduistering </a:t>
          </a:r>
          <a:br>
            <a:rPr lang="nl-NL" sz="4400" b="1" smtClean="0"/>
          </a:br>
          <a:r>
            <a:rPr lang="nl-NL" sz="4400" b="1" smtClean="0"/>
            <a:t>II</a:t>
          </a:r>
          <a:endParaRPr lang="nl-NL" sz="4400"/>
        </a:p>
      </dgm:t>
    </dgm:pt>
    <dgm:pt modelId="{41E3B11D-4869-4A24-8717-2759EA8B70B5}" type="parTrans" cxnId="{FA2C46DE-0044-4CBD-9865-DAB3A42B9CAF}">
      <dgm:prSet/>
      <dgm:spPr/>
      <dgm:t>
        <a:bodyPr/>
        <a:lstStyle/>
        <a:p>
          <a:endParaRPr lang="nl-NL"/>
        </a:p>
      </dgm:t>
    </dgm:pt>
    <dgm:pt modelId="{D25291AA-AFEE-4525-9CC9-6D69AB6C5550}" type="sibTrans" cxnId="{FA2C46DE-0044-4CBD-9865-DAB3A42B9CAF}">
      <dgm:prSet/>
      <dgm:spPr/>
      <dgm:t>
        <a:bodyPr/>
        <a:lstStyle/>
        <a:p>
          <a:endParaRPr lang="nl-NL"/>
        </a:p>
      </dgm:t>
    </dgm:pt>
    <dgm:pt modelId="{676CC352-6C29-4A36-9614-225D7D9E3F5F}" type="pres">
      <dgm:prSet presAssocID="{27D55ED7-95C5-4D24-834C-EB92D75926F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4DD24C17-35DF-471F-A6C9-7511426F3418}" type="pres">
      <dgm:prSet presAssocID="{1510126D-55D5-479C-946D-C2E9BCF1E2D2}" presName="parentText" presStyleLbl="node1" presStyleIdx="0" presStyleCnt="1" custScaleX="9134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FA2C46DE-0044-4CBD-9865-DAB3A42B9CAF}" srcId="{27D55ED7-95C5-4D24-834C-EB92D75926F9}" destId="{1510126D-55D5-479C-946D-C2E9BCF1E2D2}" srcOrd="0" destOrd="0" parTransId="{41E3B11D-4869-4A24-8717-2759EA8B70B5}" sibTransId="{D25291AA-AFEE-4525-9CC9-6D69AB6C5550}"/>
    <dgm:cxn modelId="{76CD14CC-6536-4C4F-9A60-D98CC781CF9B}" type="presOf" srcId="{27D55ED7-95C5-4D24-834C-EB92D75926F9}" destId="{676CC352-6C29-4A36-9614-225D7D9E3F5F}" srcOrd="0" destOrd="0" presId="urn:microsoft.com/office/officeart/2005/8/layout/vList2"/>
    <dgm:cxn modelId="{2BDDB0FB-33CE-4935-A7D0-DC831692AA18}" type="presOf" srcId="{1510126D-55D5-479C-946D-C2E9BCF1E2D2}" destId="{4DD24C17-35DF-471F-A6C9-7511426F3418}" srcOrd="0" destOrd="0" presId="urn:microsoft.com/office/officeart/2005/8/layout/vList2"/>
    <dgm:cxn modelId="{C3FD1D36-FFF5-4901-AEFE-030C3B4E2724}" type="presParOf" srcId="{676CC352-6C29-4A36-9614-225D7D9E3F5F}" destId="{4DD24C17-35DF-471F-A6C9-7511426F341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72D8E759-EF60-43AA-A0A4-EA0213189631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B795D7DA-2306-4136-94D2-279451E49A6E}">
      <dgm:prSet/>
      <dgm:spPr/>
      <dgm:t>
        <a:bodyPr/>
        <a:lstStyle/>
        <a:p>
          <a:pPr algn="ctr" rtl="0"/>
          <a:r>
            <a:rPr lang="nl-NL" b="1" smtClean="0"/>
            <a:t>Zonsverduistering III</a:t>
          </a:r>
          <a:endParaRPr lang="nl-NL"/>
        </a:p>
      </dgm:t>
    </dgm:pt>
    <dgm:pt modelId="{3A3DCE9F-8385-4ADD-9D0C-CE42D448A42B}" type="parTrans" cxnId="{BEB674C9-CCF5-4890-8828-EE3B275FFF1E}">
      <dgm:prSet/>
      <dgm:spPr/>
      <dgm:t>
        <a:bodyPr/>
        <a:lstStyle/>
        <a:p>
          <a:endParaRPr lang="nl-NL"/>
        </a:p>
      </dgm:t>
    </dgm:pt>
    <dgm:pt modelId="{BA70D6D2-548F-47BE-A01F-5F21EFAE131B}" type="sibTrans" cxnId="{BEB674C9-CCF5-4890-8828-EE3B275FFF1E}">
      <dgm:prSet/>
      <dgm:spPr/>
      <dgm:t>
        <a:bodyPr/>
        <a:lstStyle/>
        <a:p>
          <a:endParaRPr lang="nl-NL"/>
        </a:p>
      </dgm:t>
    </dgm:pt>
    <dgm:pt modelId="{0D3584A5-D852-4987-A02E-E7A22FE20B12}" type="pres">
      <dgm:prSet presAssocID="{72D8E759-EF60-43AA-A0A4-EA021318963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89273D76-B69F-4F1C-BA23-FE7CF5C2F83E}" type="pres">
      <dgm:prSet presAssocID="{B795D7DA-2306-4136-94D2-279451E49A6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BEB674C9-CCF5-4890-8828-EE3B275FFF1E}" srcId="{72D8E759-EF60-43AA-A0A4-EA0213189631}" destId="{B795D7DA-2306-4136-94D2-279451E49A6E}" srcOrd="0" destOrd="0" parTransId="{3A3DCE9F-8385-4ADD-9D0C-CE42D448A42B}" sibTransId="{BA70D6D2-548F-47BE-A01F-5F21EFAE131B}"/>
    <dgm:cxn modelId="{C86FE80B-C1CC-4045-8AA5-DFF794C1AF12}" type="presOf" srcId="{B795D7DA-2306-4136-94D2-279451E49A6E}" destId="{89273D76-B69F-4F1C-BA23-FE7CF5C2F83E}" srcOrd="0" destOrd="0" presId="urn:microsoft.com/office/officeart/2005/8/layout/vList2"/>
    <dgm:cxn modelId="{E00FCDD2-727A-4C77-80C1-E4848B8F0C5A}" type="presOf" srcId="{72D8E759-EF60-43AA-A0A4-EA0213189631}" destId="{0D3584A5-D852-4987-A02E-E7A22FE20B12}" srcOrd="0" destOrd="0" presId="urn:microsoft.com/office/officeart/2005/8/layout/vList2"/>
    <dgm:cxn modelId="{EDB97D24-463E-425B-BDF1-CF46B457734C}" type="presParOf" srcId="{0D3584A5-D852-4987-A02E-E7A22FE20B12}" destId="{89273D76-B69F-4F1C-BA23-FE7CF5C2F83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45FCE69E-259F-44AC-A781-47038E279495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335488B6-EC7C-4667-ACD8-B2C88B7DD2F8}">
      <dgm:prSet custT="1"/>
      <dgm:spPr/>
      <dgm:t>
        <a:bodyPr/>
        <a:lstStyle/>
        <a:p>
          <a:pPr algn="ctr" rtl="0"/>
          <a:r>
            <a:rPr lang="nl-NL" sz="2800" dirty="0" smtClean="0"/>
            <a:t>Onvolledige zonsverduistering</a:t>
          </a:r>
          <a:endParaRPr lang="nl-NL" sz="2800" dirty="0"/>
        </a:p>
      </dgm:t>
    </dgm:pt>
    <dgm:pt modelId="{6712D4F8-FE0A-4079-910F-06D039CE015B}" type="parTrans" cxnId="{47C96280-7A3D-4EAB-85E9-B8B8645EC5B2}">
      <dgm:prSet/>
      <dgm:spPr/>
      <dgm:t>
        <a:bodyPr/>
        <a:lstStyle/>
        <a:p>
          <a:endParaRPr lang="nl-NL"/>
        </a:p>
      </dgm:t>
    </dgm:pt>
    <dgm:pt modelId="{80C9135A-8A73-48FB-B7A4-D5D8C4AE9831}" type="sibTrans" cxnId="{47C96280-7A3D-4EAB-85E9-B8B8645EC5B2}">
      <dgm:prSet/>
      <dgm:spPr/>
      <dgm:t>
        <a:bodyPr/>
        <a:lstStyle/>
        <a:p>
          <a:endParaRPr lang="nl-NL"/>
        </a:p>
      </dgm:t>
    </dgm:pt>
    <dgm:pt modelId="{9EC23C44-B8A1-475A-A9D4-F5BC9935467C}" type="pres">
      <dgm:prSet presAssocID="{45FCE69E-259F-44AC-A781-47038E27949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EAF4C7E6-6F9C-4F3E-8664-3B1674A0FE74}" type="pres">
      <dgm:prSet presAssocID="{335488B6-EC7C-4667-ACD8-B2C88B7DD2F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28DF4662-4C62-4BC9-B0B1-CBAF15CA3580}" type="presOf" srcId="{45FCE69E-259F-44AC-A781-47038E279495}" destId="{9EC23C44-B8A1-475A-A9D4-F5BC9935467C}" srcOrd="0" destOrd="0" presId="urn:microsoft.com/office/officeart/2005/8/layout/vList2"/>
    <dgm:cxn modelId="{47C96280-7A3D-4EAB-85E9-B8B8645EC5B2}" srcId="{45FCE69E-259F-44AC-A781-47038E279495}" destId="{335488B6-EC7C-4667-ACD8-B2C88B7DD2F8}" srcOrd="0" destOrd="0" parTransId="{6712D4F8-FE0A-4079-910F-06D039CE015B}" sibTransId="{80C9135A-8A73-48FB-B7A4-D5D8C4AE9831}"/>
    <dgm:cxn modelId="{D17AFA17-4D9B-4F2A-8991-D3E4D18A7F5F}" type="presOf" srcId="{335488B6-EC7C-4667-ACD8-B2C88B7DD2F8}" destId="{EAF4C7E6-6F9C-4F3E-8664-3B1674A0FE74}" srcOrd="0" destOrd="0" presId="urn:microsoft.com/office/officeart/2005/8/layout/vList2"/>
    <dgm:cxn modelId="{461C8E2B-12C1-461C-95B2-42DA7E630962}" type="presParOf" srcId="{9EC23C44-B8A1-475A-A9D4-F5BC9935467C}" destId="{EAF4C7E6-6F9C-4F3E-8664-3B1674A0FE7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6B13B726-F49D-4026-BED2-EA4EF68DB9A1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F1736E70-6E76-4278-9E9D-7B4BF0A4C21B}">
      <dgm:prSet/>
      <dgm:spPr/>
      <dgm:t>
        <a:bodyPr/>
        <a:lstStyle/>
        <a:p>
          <a:pPr algn="ctr" rtl="0"/>
          <a:r>
            <a:rPr lang="nl-NL" dirty="0" smtClean="0"/>
            <a:t>Eclips of volledige zonsverduistering</a:t>
          </a:r>
          <a:endParaRPr lang="nl-NL" dirty="0"/>
        </a:p>
      </dgm:t>
    </dgm:pt>
    <dgm:pt modelId="{340E0916-7991-48FB-9894-E105FDC0FC77}" type="parTrans" cxnId="{C3CF1BD2-6BB4-4140-833F-D77E48B4CAB7}">
      <dgm:prSet/>
      <dgm:spPr/>
      <dgm:t>
        <a:bodyPr/>
        <a:lstStyle/>
        <a:p>
          <a:endParaRPr lang="nl-NL"/>
        </a:p>
      </dgm:t>
    </dgm:pt>
    <dgm:pt modelId="{FF386996-B984-4AED-A8F3-69C43E05C51E}" type="sibTrans" cxnId="{C3CF1BD2-6BB4-4140-833F-D77E48B4CAB7}">
      <dgm:prSet/>
      <dgm:spPr/>
      <dgm:t>
        <a:bodyPr/>
        <a:lstStyle/>
        <a:p>
          <a:endParaRPr lang="nl-NL"/>
        </a:p>
      </dgm:t>
    </dgm:pt>
    <dgm:pt modelId="{F56F0AD7-BC9C-4FFB-ABF1-861D8520B184}" type="pres">
      <dgm:prSet presAssocID="{6B13B726-F49D-4026-BED2-EA4EF68DB9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50BF15CD-D02D-4D49-91A1-CAB8A48EE4EB}" type="pres">
      <dgm:prSet presAssocID="{F1736E70-6E76-4278-9E9D-7B4BF0A4C21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C3CF1BD2-6BB4-4140-833F-D77E48B4CAB7}" srcId="{6B13B726-F49D-4026-BED2-EA4EF68DB9A1}" destId="{F1736E70-6E76-4278-9E9D-7B4BF0A4C21B}" srcOrd="0" destOrd="0" parTransId="{340E0916-7991-48FB-9894-E105FDC0FC77}" sibTransId="{FF386996-B984-4AED-A8F3-69C43E05C51E}"/>
    <dgm:cxn modelId="{1E2FA902-1DFB-4A04-925A-38072692224B}" type="presOf" srcId="{6B13B726-F49D-4026-BED2-EA4EF68DB9A1}" destId="{F56F0AD7-BC9C-4FFB-ABF1-861D8520B184}" srcOrd="0" destOrd="0" presId="urn:microsoft.com/office/officeart/2005/8/layout/vList2"/>
    <dgm:cxn modelId="{417CD44D-EC4F-4713-98A4-5337FC11061A}" type="presOf" srcId="{F1736E70-6E76-4278-9E9D-7B4BF0A4C21B}" destId="{50BF15CD-D02D-4D49-91A1-CAB8A48EE4EB}" srcOrd="0" destOrd="0" presId="urn:microsoft.com/office/officeart/2005/8/layout/vList2"/>
    <dgm:cxn modelId="{3EA6DD46-1240-49B6-B9F4-0E79035FB12E}" type="presParOf" srcId="{F56F0AD7-BC9C-4FFB-ABF1-861D8520B184}" destId="{50BF15CD-D02D-4D49-91A1-CAB8A48EE4E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0BA5E76F-D1F3-4490-AAD9-BCC0BCE91543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5C7EF927-7716-46B5-B05C-AE9BBCFB9B91}">
      <dgm:prSet/>
      <dgm:spPr/>
      <dgm:t>
        <a:bodyPr/>
        <a:lstStyle/>
        <a:p>
          <a:pPr algn="ctr" rtl="0"/>
          <a:r>
            <a:rPr lang="nl-NL" b="1" dirty="0" smtClean="0"/>
            <a:t>Zonsverduistering IV</a:t>
          </a:r>
          <a:endParaRPr lang="nl-NL" dirty="0"/>
        </a:p>
      </dgm:t>
    </dgm:pt>
    <dgm:pt modelId="{38E8FE6B-A2D4-4D45-9EC5-20297A026E49}" type="parTrans" cxnId="{456BC6DC-C724-4C45-BB50-E1ECF63AA608}">
      <dgm:prSet/>
      <dgm:spPr/>
      <dgm:t>
        <a:bodyPr/>
        <a:lstStyle/>
        <a:p>
          <a:endParaRPr lang="nl-NL"/>
        </a:p>
      </dgm:t>
    </dgm:pt>
    <dgm:pt modelId="{EA2E7C48-CB76-4224-BEB1-E88BBE8F312E}" type="sibTrans" cxnId="{456BC6DC-C724-4C45-BB50-E1ECF63AA608}">
      <dgm:prSet/>
      <dgm:spPr/>
      <dgm:t>
        <a:bodyPr/>
        <a:lstStyle/>
        <a:p>
          <a:endParaRPr lang="nl-NL"/>
        </a:p>
      </dgm:t>
    </dgm:pt>
    <dgm:pt modelId="{56822796-2799-41B5-8B25-809C2EBA44A4}" type="pres">
      <dgm:prSet presAssocID="{0BA5E76F-D1F3-4490-AAD9-BCC0BCE9154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5E174D4F-ABDF-4271-963D-937F4BC2AF56}" type="pres">
      <dgm:prSet presAssocID="{5C7EF927-7716-46B5-B05C-AE9BBCFB9B9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456BC6DC-C724-4C45-BB50-E1ECF63AA608}" srcId="{0BA5E76F-D1F3-4490-AAD9-BCC0BCE91543}" destId="{5C7EF927-7716-46B5-B05C-AE9BBCFB9B91}" srcOrd="0" destOrd="0" parTransId="{38E8FE6B-A2D4-4D45-9EC5-20297A026E49}" sibTransId="{EA2E7C48-CB76-4224-BEB1-E88BBE8F312E}"/>
    <dgm:cxn modelId="{2559C76E-72D2-4550-9D74-C1F2F39ED405}" type="presOf" srcId="{5C7EF927-7716-46B5-B05C-AE9BBCFB9B91}" destId="{5E174D4F-ABDF-4271-963D-937F4BC2AF56}" srcOrd="0" destOrd="0" presId="urn:microsoft.com/office/officeart/2005/8/layout/vList2"/>
    <dgm:cxn modelId="{49D684F8-D963-45BC-95ED-3841B637B141}" type="presOf" srcId="{0BA5E76F-D1F3-4490-AAD9-BCC0BCE91543}" destId="{56822796-2799-41B5-8B25-809C2EBA44A4}" srcOrd="0" destOrd="0" presId="urn:microsoft.com/office/officeart/2005/8/layout/vList2"/>
    <dgm:cxn modelId="{5D02BFBE-C54F-4B85-A7E7-4DDE733882C8}" type="presParOf" srcId="{56822796-2799-41B5-8B25-809C2EBA44A4}" destId="{5E174D4F-ABDF-4271-963D-937F4BC2AF5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C4E800B3-D25E-433D-AC49-624199B51A27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36D4FA99-D5D3-43BF-BE60-D02519741787}">
      <dgm:prSet custT="1"/>
      <dgm:spPr/>
      <dgm:t>
        <a:bodyPr/>
        <a:lstStyle/>
        <a:p>
          <a:pPr algn="ctr" rtl="0"/>
          <a:r>
            <a:rPr lang="nl-NL" sz="3200" smtClean="0"/>
            <a:t>Baan van de eclips over Turkije (2006)</a:t>
          </a:r>
          <a:endParaRPr lang="nl-NL" sz="3200"/>
        </a:p>
      </dgm:t>
    </dgm:pt>
    <dgm:pt modelId="{F7044CD8-2A35-4061-84B3-DEFC7D59CB19}" type="parTrans" cxnId="{0E218FC9-7F14-4701-8189-264BFBB01D8A}">
      <dgm:prSet/>
      <dgm:spPr/>
      <dgm:t>
        <a:bodyPr/>
        <a:lstStyle/>
        <a:p>
          <a:endParaRPr lang="nl-NL"/>
        </a:p>
      </dgm:t>
    </dgm:pt>
    <dgm:pt modelId="{56C13A67-73AE-4BB9-94F7-243A94CDE847}" type="sibTrans" cxnId="{0E218FC9-7F14-4701-8189-264BFBB01D8A}">
      <dgm:prSet/>
      <dgm:spPr/>
      <dgm:t>
        <a:bodyPr/>
        <a:lstStyle/>
        <a:p>
          <a:endParaRPr lang="nl-NL"/>
        </a:p>
      </dgm:t>
    </dgm:pt>
    <dgm:pt modelId="{20FB2A6B-6F41-41E8-8352-A3C80E7FF757}" type="pres">
      <dgm:prSet presAssocID="{C4E800B3-D25E-433D-AC49-624199B51A2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42BBDCD4-8514-49F7-9CA0-F07B91EEE285}" type="pres">
      <dgm:prSet presAssocID="{36D4FA99-D5D3-43BF-BE60-D0251974178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047EF048-C12F-4662-B7BE-B8261CEEB2DB}" type="presOf" srcId="{36D4FA99-D5D3-43BF-BE60-D02519741787}" destId="{42BBDCD4-8514-49F7-9CA0-F07B91EEE285}" srcOrd="0" destOrd="0" presId="urn:microsoft.com/office/officeart/2005/8/layout/vList2"/>
    <dgm:cxn modelId="{0E218FC9-7F14-4701-8189-264BFBB01D8A}" srcId="{C4E800B3-D25E-433D-AC49-624199B51A27}" destId="{36D4FA99-D5D3-43BF-BE60-D02519741787}" srcOrd="0" destOrd="0" parTransId="{F7044CD8-2A35-4061-84B3-DEFC7D59CB19}" sibTransId="{56C13A67-73AE-4BB9-94F7-243A94CDE847}"/>
    <dgm:cxn modelId="{30E4569F-881C-4C20-ABA4-95B628819361}" type="presOf" srcId="{C4E800B3-D25E-433D-AC49-624199B51A27}" destId="{20FB2A6B-6F41-41E8-8352-A3C80E7FF757}" srcOrd="0" destOrd="0" presId="urn:microsoft.com/office/officeart/2005/8/layout/vList2"/>
    <dgm:cxn modelId="{4629A252-4A98-45B9-B0A4-FBC489B537AF}" type="presParOf" srcId="{20FB2A6B-6F41-41E8-8352-A3C80E7FF757}" destId="{42BBDCD4-8514-49F7-9CA0-F07B91EEE28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102F4DC0-BC8A-4D23-B741-AF66B631FEAB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D102A710-7679-4C9B-9184-408CDB9265E0}">
      <dgm:prSet/>
      <dgm:spPr/>
      <dgm:t>
        <a:bodyPr/>
        <a:lstStyle/>
        <a:p>
          <a:pPr algn="ctr" rtl="0"/>
          <a:r>
            <a:rPr lang="nl-NL" b="1" smtClean="0"/>
            <a:t>Zonsverduistering V</a:t>
          </a:r>
          <a:endParaRPr lang="nl-NL"/>
        </a:p>
      </dgm:t>
    </dgm:pt>
    <dgm:pt modelId="{6ED7F4BD-472A-4957-9A39-B89033403168}" type="parTrans" cxnId="{B1EE15D1-9E47-452E-A6CC-AF0EE312CB20}">
      <dgm:prSet/>
      <dgm:spPr/>
      <dgm:t>
        <a:bodyPr/>
        <a:lstStyle/>
        <a:p>
          <a:endParaRPr lang="nl-NL"/>
        </a:p>
      </dgm:t>
    </dgm:pt>
    <dgm:pt modelId="{2FB56944-E582-48D5-9B69-AF3F50826B0A}" type="sibTrans" cxnId="{B1EE15D1-9E47-452E-A6CC-AF0EE312CB20}">
      <dgm:prSet/>
      <dgm:spPr/>
      <dgm:t>
        <a:bodyPr/>
        <a:lstStyle/>
        <a:p>
          <a:endParaRPr lang="nl-NL"/>
        </a:p>
      </dgm:t>
    </dgm:pt>
    <dgm:pt modelId="{128DD4D6-70E3-43EE-9166-918DB9A23079}" type="pres">
      <dgm:prSet presAssocID="{102F4DC0-BC8A-4D23-B741-AF66B631FEA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FFADBFD8-EE87-41D0-AEF2-286D9F68B236}" type="pres">
      <dgm:prSet presAssocID="{D102A710-7679-4C9B-9184-408CDB9265E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970EBD3B-D3F8-4484-87BB-222B206056B0}" type="presOf" srcId="{102F4DC0-BC8A-4D23-B741-AF66B631FEAB}" destId="{128DD4D6-70E3-43EE-9166-918DB9A23079}" srcOrd="0" destOrd="0" presId="urn:microsoft.com/office/officeart/2005/8/layout/vList2"/>
    <dgm:cxn modelId="{B1EE15D1-9E47-452E-A6CC-AF0EE312CB20}" srcId="{102F4DC0-BC8A-4D23-B741-AF66B631FEAB}" destId="{D102A710-7679-4C9B-9184-408CDB9265E0}" srcOrd="0" destOrd="0" parTransId="{6ED7F4BD-472A-4957-9A39-B89033403168}" sibTransId="{2FB56944-E582-48D5-9B69-AF3F50826B0A}"/>
    <dgm:cxn modelId="{A361E494-2B87-4C46-925A-AE6C5302B980}" type="presOf" srcId="{D102A710-7679-4C9B-9184-408CDB9265E0}" destId="{FFADBFD8-EE87-41D0-AEF2-286D9F68B236}" srcOrd="0" destOrd="0" presId="urn:microsoft.com/office/officeart/2005/8/layout/vList2"/>
    <dgm:cxn modelId="{23B850A2-0F12-4602-AC51-CB631C72EAFA}" type="presParOf" srcId="{128DD4D6-70E3-43EE-9166-918DB9A23079}" destId="{FFADBFD8-EE87-41D0-AEF2-286D9F68B23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C6EA519B-80B3-4B20-BD23-67170A0DA4E6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B1B4AE6F-099C-4A8A-9C21-786FABF45505}">
      <dgm:prSet custT="1"/>
      <dgm:spPr/>
      <dgm:t>
        <a:bodyPr/>
        <a:lstStyle/>
        <a:p>
          <a:pPr algn="ctr" rtl="0"/>
          <a:r>
            <a:rPr lang="nl-NL" sz="2800" dirty="0" smtClean="0"/>
            <a:t>Zonsverduistering kan ook veroorzaakt worden door andere hemellichamen</a:t>
          </a:r>
          <a:endParaRPr lang="nl-NL" sz="2800" dirty="0"/>
        </a:p>
      </dgm:t>
    </dgm:pt>
    <dgm:pt modelId="{22DAC25C-16E6-47C2-8737-A43D01DB5523}" type="parTrans" cxnId="{99B41B04-471B-4413-A790-B853884E6218}">
      <dgm:prSet/>
      <dgm:spPr/>
      <dgm:t>
        <a:bodyPr/>
        <a:lstStyle/>
        <a:p>
          <a:endParaRPr lang="nl-NL"/>
        </a:p>
      </dgm:t>
    </dgm:pt>
    <dgm:pt modelId="{17C22615-5264-4BF4-B03B-A4E4248688ED}" type="sibTrans" cxnId="{99B41B04-471B-4413-A790-B853884E6218}">
      <dgm:prSet/>
      <dgm:spPr/>
      <dgm:t>
        <a:bodyPr/>
        <a:lstStyle/>
        <a:p>
          <a:endParaRPr lang="nl-NL"/>
        </a:p>
      </dgm:t>
    </dgm:pt>
    <dgm:pt modelId="{417AD6F4-7F63-4088-A911-66C3EE4849FA}">
      <dgm:prSet custT="1"/>
      <dgm:spPr/>
      <dgm:t>
        <a:bodyPr/>
        <a:lstStyle/>
        <a:p>
          <a:pPr algn="ctr" rtl="0"/>
          <a:r>
            <a:rPr lang="nl-NL" sz="2800" dirty="0" smtClean="0"/>
            <a:t>Zonsverduistering door de planeet Venus </a:t>
          </a:r>
        </a:p>
        <a:p>
          <a:pPr algn="ctr" rtl="0"/>
          <a:r>
            <a:rPr lang="nl-NL" sz="2800" dirty="0" smtClean="0"/>
            <a:t>8 juni 2004</a:t>
          </a:r>
          <a:endParaRPr lang="nl-NL" sz="2800" dirty="0"/>
        </a:p>
      </dgm:t>
    </dgm:pt>
    <dgm:pt modelId="{FE452E32-9467-4DE4-BD3F-C01001CA08FD}" type="parTrans" cxnId="{4EB018E0-26C9-4C11-9CEC-347BF2AD3A2A}">
      <dgm:prSet/>
      <dgm:spPr/>
      <dgm:t>
        <a:bodyPr/>
        <a:lstStyle/>
        <a:p>
          <a:endParaRPr lang="nl-NL"/>
        </a:p>
      </dgm:t>
    </dgm:pt>
    <dgm:pt modelId="{8A4BBE3E-36AA-4BB0-9883-D29A5EDF3D98}" type="sibTrans" cxnId="{4EB018E0-26C9-4C11-9CEC-347BF2AD3A2A}">
      <dgm:prSet/>
      <dgm:spPr/>
      <dgm:t>
        <a:bodyPr/>
        <a:lstStyle/>
        <a:p>
          <a:endParaRPr lang="nl-NL"/>
        </a:p>
      </dgm:t>
    </dgm:pt>
    <dgm:pt modelId="{4B5836B7-B059-4991-BF54-3A27E6811B5E}" type="pres">
      <dgm:prSet presAssocID="{C6EA519B-80B3-4B20-BD23-67170A0DA4E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A061B50A-EFC3-490B-9A7D-80A57C199E63}" type="pres">
      <dgm:prSet presAssocID="{B1B4AE6F-099C-4A8A-9C21-786FABF45505}" presName="parentText" presStyleLbl="node1" presStyleIdx="0" presStyleCnt="2" custScaleX="92570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F5F149A-2065-426D-8023-87C270FDA015}" type="pres">
      <dgm:prSet presAssocID="{17C22615-5264-4BF4-B03B-A4E4248688ED}" presName="spacer" presStyleCnt="0"/>
      <dgm:spPr/>
    </dgm:pt>
    <dgm:pt modelId="{41F21D77-9993-43DE-8213-2476ED4A83A6}" type="pres">
      <dgm:prSet presAssocID="{417AD6F4-7F63-4088-A911-66C3EE4849FA}" presName="parentText" presStyleLbl="node1" presStyleIdx="1" presStyleCnt="2" custScaleX="92570" custLinFactY="9930" custLinFactNeighborX="-14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4EB018E0-26C9-4C11-9CEC-347BF2AD3A2A}" srcId="{C6EA519B-80B3-4B20-BD23-67170A0DA4E6}" destId="{417AD6F4-7F63-4088-A911-66C3EE4849FA}" srcOrd="1" destOrd="0" parTransId="{FE452E32-9467-4DE4-BD3F-C01001CA08FD}" sibTransId="{8A4BBE3E-36AA-4BB0-9883-D29A5EDF3D98}"/>
    <dgm:cxn modelId="{99B41B04-471B-4413-A790-B853884E6218}" srcId="{C6EA519B-80B3-4B20-BD23-67170A0DA4E6}" destId="{B1B4AE6F-099C-4A8A-9C21-786FABF45505}" srcOrd="0" destOrd="0" parTransId="{22DAC25C-16E6-47C2-8737-A43D01DB5523}" sibTransId="{17C22615-5264-4BF4-B03B-A4E4248688ED}"/>
    <dgm:cxn modelId="{FD513990-A131-4CFC-ABC6-3BD2F074F517}" type="presOf" srcId="{B1B4AE6F-099C-4A8A-9C21-786FABF45505}" destId="{A061B50A-EFC3-490B-9A7D-80A57C199E63}" srcOrd="0" destOrd="0" presId="urn:microsoft.com/office/officeart/2005/8/layout/vList2"/>
    <dgm:cxn modelId="{B39A1F02-2075-4159-8513-E008EC4A5B7C}" type="presOf" srcId="{417AD6F4-7F63-4088-A911-66C3EE4849FA}" destId="{41F21D77-9993-43DE-8213-2476ED4A83A6}" srcOrd="0" destOrd="0" presId="urn:microsoft.com/office/officeart/2005/8/layout/vList2"/>
    <dgm:cxn modelId="{9006B584-6057-48E0-BB80-BCF02002A3E1}" type="presOf" srcId="{C6EA519B-80B3-4B20-BD23-67170A0DA4E6}" destId="{4B5836B7-B059-4991-BF54-3A27E6811B5E}" srcOrd="0" destOrd="0" presId="urn:microsoft.com/office/officeart/2005/8/layout/vList2"/>
    <dgm:cxn modelId="{3DFA5A44-CD5B-45A7-87E3-CB52D707C600}" type="presParOf" srcId="{4B5836B7-B059-4991-BF54-3A27E6811B5E}" destId="{A061B50A-EFC3-490B-9A7D-80A57C199E63}" srcOrd="0" destOrd="0" presId="urn:microsoft.com/office/officeart/2005/8/layout/vList2"/>
    <dgm:cxn modelId="{324E5E1A-19B2-4886-BEAF-B5994C8FA693}" type="presParOf" srcId="{4B5836B7-B059-4991-BF54-3A27E6811B5E}" destId="{4F5F149A-2065-426D-8023-87C270FDA015}" srcOrd="1" destOrd="0" presId="urn:microsoft.com/office/officeart/2005/8/layout/vList2"/>
    <dgm:cxn modelId="{D5F5793A-D041-4A32-9C96-398B3494EEB7}" type="presParOf" srcId="{4B5836B7-B059-4991-BF54-3A27E6811B5E}" destId="{41F21D77-9993-43DE-8213-2476ED4A83A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04EBE7E6-2077-4AE8-B92B-D19F6BE487DA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0BC853E2-8238-4E21-8680-4C1840DB5D9D}">
      <dgm:prSet/>
      <dgm:spPr/>
      <dgm:t>
        <a:bodyPr/>
        <a:lstStyle/>
        <a:p>
          <a:pPr algn="ctr" rtl="0"/>
          <a:r>
            <a:rPr lang="nl-NL" b="1" smtClean="0"/>
            <a:t>Het ontstaan van kalenders</a:t>
          </a:r>
          <a:endParaRPr lang="nl-NL"/>
        </a:p>
      </dgm:t>
    </dgm:pt>
    <dgm:pt modelId="{EAA398B4-4B7C-4071-8481-642507A3C540}" type="parTrans" cxnId="{B1B400BB-88B0-48E6-B938-72E34CBB3129}">
      <dgm:prSet/>
      <dgm:spPr/>
      <dgm:t>
        <a:bodyPr/>
        <a:lstStyle/>
        <a:p>
          <a:endParaRPr lang="nl-NL"/>
        </a:p>
      </dgm:t>
    </dgm:pt>
    <dgm:pt modelId="{FFDA3297-3128-4DA0-A3A4-A3C76F663D32}" type="sibTrans" cxnId="{B1B400BB-88B0-48E6-B938-72E34CBB3129}">
      <dgm:prSet/>
      <dgm:spPr/>
      <dgm:t>
        <a:bodyPr/>
        <a:lstStyle/>
        <a:p>
          <a:endParaRPr lang="nl-NL"/>
        </a:p>
      </dgm:t>
    </dgm:pt>
    <dgm:pt modelId="{65BE9B94-0896-4346-8CE5-384CC14BB649}" type="pres">
      <dgm:prSet presAssocID="{04EBE7E6-2077-4AE8-B92B-D19F6BE487D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39B84EA5-147A-404E-BCEF-3E91B17DAFF6}" type="pres">
      <dgm:prSet presAssocID="{0BC853E2-8238-4E21-8680-4C1840DB5D9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B1B400BB-88B0-48E6-B938-72E34CBB3129}" srcId="{04EBE7E6-2077-4AE8-B92B-D19F6BE487DA}" destId="{0BC853E2-8238-4E21-8680-4C1840DB5D9D}" srcOrd="0" destOrd="0" parTransId="{EAA398B4-4B7C-4071-8481-642507A3C540}" sibTransId="{FFDA3297-3128-4DA0-A3A4-A3C76F663D32}"/>
    <dgm:cxn modelId="{B1E56A17-1C78-4C13-8D03-7638A317E1C8}" type="presOf" srcId="{0BC853E2-8238-4E21-8680-4C1840DB5D9D}" destId="{39B84EA5-147A-404E-BCEF-3E91B17DAFF6}" srcOrd="0" destOrd="0" presId="urn:microsoft.com/office/officeart/2005/8/layout/vList2"/>
    <dgm:cxn modelId="{E2298FFB-325E-46A9-84F6-271E3EABE1AF}" type="presOf" srcId="{04EBE7E6-2077-4AE8-B92B-D19F6BE487DA}" destId="{65BE9B94-0896-4346-8CE5-384CC14BB649}" srcOrd="0" destOrd="0" presId="urn:microsoft.com/office/officeart/2005/8/layout/vList2"/>
    <dgm:cxn modelId="{FB752711-72C3-4CD0-8B5E-D0C319FEDE11}" type="presParOf" srcId="{65BE9B94-0896-4346-8CE5-384CC14BB649}" destId="{39B84EA5-147A-404E-BCEF-3E91B17DAFF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A2A775-1D3A-4B7D-9C73-C9EC9907E794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nl-NL"/>
        </a:p>
      </dgm:t>
    </dgm:pt>
    <dgm:pt modelId="{FF6418FA-944E-4CE0-96FD-91B17CF0CD57}">
      <dgm:prSet/>
      <dgm:spPr/>
      <dgm:t>
        <a:bodyPr/>
        <a:lstStyle/>
        <a:p>
          <a:pPr rtl="0"/>
          <a:r>
            <a:rPr lang="nl-NL" b="1" dirty="0" smtClean="0"/>
            <a:t>Gemiddelde afstand tot de zon: 1 AE </a:t>
          </a:r>
          <a:endParaRPr lang="nl-NL" b="1" dirty="0"/>
        </a:p>
      </dgm:t>
    </dgm:pt>
    <dgm:pt modelId="{99CB677C-092E-4B90-B51D-1260A50B41D8}" type="parTrans" cxnId="{489F4231-447B-40C8-8EFB-7C36780502D6}">
      <dgm:prSet/>
      <dgm:spPr/>
      <dgm:t>
        <a:bodyPr/>
        <a:lstStyle/>
        <a:p>
          <a:endParaRPr lang="nl-NL" b="1"/>
        </a:p>
      </dgm:t>
    </dgm:pt>
    <dgm:pt modelId="{A7CFA3E7-6322-4CE3-B904-3B7C68321B69}" type="sibTrans" cxnId="{489F4231-447B-40C8-8EFB-7C36780502D6}">
      <dgm:prSet/>
      <dgm:spPr/>
      <dgm:t>
        <a:bodyPr/>
        <a:lstStyle/>
        <a:p>
          <a:endParaRPr lang="nl-NL" b="1"/>
        </a:p>
      </dgm:t>
    </dgm:pt>
    <dgm:pt modelId="{39EAEB59-1070-4F63-9D89-61A309EACB02}">
      <dgm:prSet/>
      <dgm:spPr/>
      <dgm:t>
        <a:bodyPr/>
        <a:lstStyle/>
        <a:p>
          <a:pPr rtl="0"/>
          <a:r>
            <a:rPr lang="nl-NL" b="1" smtClean="0"/>
            <a:t>Kleinste afstand tot de zon: 0,9833 AE </a:t>
          </a:r>
          <a:endParaRPr lang="nl-NL" b="1"/>
        </a:p>
      </dgm:t>
    </dgm:pt>
    <dgm:pt modelId="{00A34EC7-A340-40E8-9CC9-7BAAD63C1216}" type="parTrans" cxnId="{D63DD2EE-A136-45FB-AFFB-0F1CF09BCDD5}">
      <dgm:prSet/>
      <dgm:spPr/>
      <dgm:t>
        <a:bodyPr/>
        <a:lstStyle/>
        <a:p>
          <a:endParaRPr lang="nl-NL" b="1"/>
        </a:p>
      </dgm:t>
    </dgm:pt>
    <dgm:pt modelId="{5840EEB5-6366-4BFA-BB1D-67ABE99748FE}" type="sibTrans" cxnId="{D63DD2EE-A136-45FB-AFFB-0F1CF09BCDD5}">
      <dgm:prSet/>
      <dgm:spPr/>
      <dgm:t>
        <a:bodyPr/>
        <a:lstStyle/>
        <a:p>
          <a:endParaRPr lang="nl-NL" b="1"/>
        </a:p>
      </dgm:t>
    </dgm:pt>
    <dgm:pt modelId="{11D912A6-E821-448F-AE65-EB842D0B6F31}">
      <dgm:prSet/>
      <dgm:spPr/>
      <dgm:t>
        <a:bodyPr/>
        <a:lstStyle/>
        <a:p>
          <a:pPr rtl="0"/>
          <a:r>
            <a:rPr lang="nl-NL" b="1" smtClean="0"/>
            <a:t>Grootste afstand tot de zon: 1,0167 AE</a:t>
          </a:r>
          <a:endParaRPr lang="nl-NL" b="1"/>
        </a:p>
      </dgm:t>
    </dgm:pt>
    <dgm:pt modelId="{2AA1BE0D-F7F5-4582-B489-531298AA846E}" type="parTrans" cxnId="{0ABCE294-1AD7-4F6B-BC97-78AD6AE24AAB}">
      <dgm:prSet/>
      <dgm:spPr/>
      <dgm:t>
        <a:bodyPr/>
        <a:lstStyle/>
        <a:p>
          <a:endParaRPr lang="nl-NL" b="1"/>
        </a:p>
      </dgm:t>
    </dgm:pt>
    <dgm:pt modelId="{AAF3DBBB-788F-4B96-9775-2DA148764F17}" type="sibTrans" cxnId="{0ABCE294-1AD7-4F6B-BC97-78AD6AE24AAB}">
      <dgm:prSet/>
      <dgm:spPr/>
      <dgm:t>
        <a:bodyPr/>
        <a:lstStyle/>
        <a:p>
          <a:endParaRPr lang="nl-NL" b="1"/>
        </a:p>
      </dgm:t>
    </dgm:pt>
    <dgm:pt modelId="{15F65DFB-83FA-40D6-8BD1-AFD4495D644B}">
      <dgm:prSet/>
      <dgm:spPr/>
      <dgm:t>
        <a:bodyPr/>
        <a:lstStyle/>
        <a:p>
          <a:pPr rtl="0"/>
          <a:r>
            <a:rPr lang="nl-NL" b="1" smtClean="0"/>
            <a:t>Omlooptijd: 1,0000388 jaar = 365,2425 dagen</a:t>
          </a:r>
          <a:endParaRPr lang="nl-NL" b="1"/>
        </a:p>
      </dgm:t>
    </dgm:pt>
    <dgm:pt modelId="{3BA5E74C-30E5-4A84-83DD-1973C8B51C00}" type="parTrans" cxnId="{A75113BB-A68A-4742-96A9-41980886E828}">
      <dgm:prSet/>
      <dgm:spPr/>
      <dgm:t>
        <a:bodyPr/>
        <a:lstStyle/>
        <a:p>
          <a:endParaRPr lang="nl-NL" b="1"/>
        </a:p>
      </dgm:t>
    </dgm:pt>
    <dgm:pt modelId="{CD05AC18-A970-42AC-B183-F7E9C5A7472E}" type="sibTrans" cxnId="{A75113BB-A68A-4742-96A9-41980886E828}">
      <dgm:prSet/>
      <dgm:spPr/>
      <dgm:t>
        <a:bodyPr/>
        <a:lstStyle/>
        <a:p>
          <a:endParaRPr lang="nl-NL" b="1"/>
        </a:p>
      </dgm:t>
    </dgm:pt>
    <dgm:pt modelId="{3D29ABBD-E6A3-4D25-B527-4D9DFAD17E0D}">
      <dgm:prSet/>
      <dgm:spPr/>
      <dgm:t>
        <a:bodyPr/>
        <a:lstStyle/>
        <a:p>
          <a:pPr rtl="0"/>
          <a:r>
            <a:rPr lang="nl-NL" b="1" smtClean="0"/>
            <a:t>Baansnelheid: 29,785 km/sec</a:t>
          </a:r>
          <a:endParaRPr lang="nl-NL" b="1"/>
        </a:p>
      </dgm:t>
    </dgm:pt>
    <dgm:pt modelId="{E0660518-9E86-4CD8-9E12-5F775D694FA6}" type="parTrans" cxnId="{14BA5FB5-CDEC-4BC1-946C-D8E94B726C16}">
      <dgm:prSet/>
      <dgm:spPr/>
      <dgm:t>
        <a:bodyPr/>
        <a:lstStyle/>
        <a:p>
          <a:endParaRPr lang="nl-NL" b="1"/>
        </a:p>
      </dgm:t>
    </dgm:pt>
    <dgm:pt modelId="{9BB3940A-333D-4A8B-A00C-8D6A18C891D3}" type="sibTrans" cxnId="{14BA5FB5-CDEC-4BC1-946C-D8E94B726C16}">
      <dgm:prSet/>
      <dgm:spPr/>
      <dgm:t>
        <a:bodyPr/>
        <a:lstStyle/>
        <a:p>
          <a:endParaRPr lang="nl-NL" b="1"/>
        </a:p>
      </dgm:t>
    </dgm:pt>
    <dgm:pt modelId="{410D80FF-AF02-4893-BC81-9BDADDC97B98}">
      <dgm:prSet/>
      <dgm:spPr/>
      <dgm:t>
        <a:bodyPr/>
        <a:lstStyle/>
        <a:p>
          <a:pPr rtl="0"/>
          <a:r>
            <a:rPr lang="nl-NL" b="1" dirty="0" smtClean="0"/>
            <a:t>Massa Aarde : Massa Zon =  1 : 332.946</a:t>
          </a:r>
          <a:endParaRPr lang="nl-NL" b="1" dirty="0"/>
        </a:p>
      </dgm:t>
    </dgm:pt>
    <dgm:pt modelId="{73F4CECB-703E-4B31-96A1-0644E71BE2DA}" type="parTrans" cxnId="{F4FFA7F6-AF75-4FCA-99C7-2073B7FE1420}">
      <dgm:prSet/>
      <dgm:spPr/>
      <dgm:t>
        <a:bodyPr/>
        <a:lstStyle/>
        <a:p>
          <a:endParaRPr lang="nl-NL" b="1"/>
        </a:p>
      </dgm:t>
    </dgm:pt>
    <dgm:pt modelId="{B8C5A1D7-05EF-4B88-827A-379431925D1C}" type="sibTrans" cxnId="{F4FFA7F6-AF75-4FCA-99C7-2073B7FE1420}">
      <dgm:prSet/>
      <dgm:spPr/>
      <dgm:t>
        <a:bodyPr/>
        <a:lstStyle/>
        <a:p>
          <a:endParaRPr lang="nl-NL" b="1"/>
        </a:p>
      </dgm:t>
    </dgm:pt>
    <dgm:pt modelId="{662CCA5C-FA31-4AA9-8156-F1CC95EB07C1}">
      <dgm:prSet/>
      <dgm:spPr/>
      <dgm:t>
        <a:bodyPr/>
        <a:lstStyle/>
        <a:p>
          <a:pPr rtl="0"/>
          <a:r>
            <a:rPr lang="nl-NL" b="1" smtClean="0"/>
            <a:t>Tijd van licht van Zon </a:t>
          </a:r>
          <a:r>
            <a:rPr lang="nl-NL" b="1" smtClean="0">
              <a:sym typeface="Wingdings"/>
            </a:rPr>
            <a:t></a:t>
          </a:r>
          <a:r>
            <a:rPr lang="nl-NL" b="1" smtClean="0"/>
            <a:t> Aarde ca 8 minuten</a:t>
          </a:r>
          <a:endParaRPr lang="nl-NL" b="1"/>
        </a:p>
      </dgm:t>
    </dgm:pt>
    <dgm:pt modelId="{C32AF28B-4CE4-4F33-9D2B-5BE65B8165F3}" type="parTrans" cxnId="{C891C630-0027-4476-9761-9C88A3FF4663}">
      <dgm:prSet/>
      <dgm:spPr/>
      <dgm:t>
        <a:bodyPr/>
        <a:lstStyle/>
        <a:p>
          <a:endParaRPr lang="nl-NL" b="1"/>
        </a:p>
      </dgm:t>
    </dgm:pt>
    <dgm:pt modelId="{AC557E8A-18B5-409A-BA9F-3D143D955B05}" type="sibTrans" cxnId="{C891C630-0027-4476-9761-9C88A3FF4663}">
      <dgm:prSet/>
      <dgm:spPr/>
      <dgm:t>
        <a:bodyPr/>
        <a:lstStyle/>
        <a:p>
          <a:endParaRPr lang="nl-NL" b="1"/>
        </a:p>
      </dgm:t>
    </dgm:pt>
    <dgm:pt modelId="{919814E9-EA93-441B-8C0F-D2D5BCFFDC95}" type="pres">
      <dgm:prSet presAssocID="{12A2A775-1D3A-4B7D-9C73-C9EC9907E79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nl-NL"/>
        </a:p>
      </dgm:t>
    </dgm:pt>
    <dgm:pt modelId="{236CEA35-696E-4908-A944-71ECA466C4DA}" type="pres">
      <dgm:prSet presAssocID="{12A2A775-1D3A-4B7D-9C73-C9EC9907E794}" presName="Name1" presStyleCnt="0"/>
      <dgm:spPr/>
    </dgm:pt>
    <dgm:pt modelId="{5F899089-B8F3-494E-963E-51D41FA2A413}" type="pres">
      <dgm:prSet presAssocID="{12A2A775-1D3A-4B7D-9C73-C9EC9907E794}" presName="cycle" presStyleCnt="0"/>
      <dgm:spPr/>
    </dgm:pt>
    <dgm:pt modelId="{64867BA5-B1E5-4D4A-88CC-5C1DB85F7FBA}" type="pres">
      <dgm:prSet presAssocID="{12A2A775-1D3A-4B7D-9C73-C9EC9907E794}" presName="srcNode" presStyleLbl="node1" presStyleIdx="0" presStyleCnt="7"/>
      <dgm:spPr/>
    </dgm:pt>
    <dgm:pt modelId="{DA2D4E26-4E0D-4C4B-A93D-824A52C63712}" type="pres">
      <dgm:prSet presAssocID="{12A2A775-1D3A-4B7D-9C73-C9EC9907E794}" presName="conn" presStyleLbl="parChTrans1D2" presStyleIdx="0" presStyleCnt="1"/>
      <dgm:spPr/>
      <dgm:t>
        <a:bodyPr/>
        <a:lstStyle/>
        <a:p>
          <a:endParaRPr lang="nl-NL"/>
        </a:p>
      </dgm:t>
    </dgm:pt>
    <dgm:pt modelId="{A70379B5-EBBB-4336-B69C-A98CFEEDE83A}" type="pres">
      <dgm:prSet presAssocID="{12A2A775-1D3A-4B7D-9C73-C9EC9907E794}" presName="extraNode" presStyleLbl="node1" presStyleIdx="0" presStyleCnt="7"/>
      <dgm:spPr/>
    </dgm:pt>
    <dgm:pt modelId="{69C1B241-45E8-424E-9561-E95A82115038}" type="pres">
      <dgm:prSet presAssocID="{12A2A775-1D3A-4B7D-9C73-C9EC9907E794}" presName="dstNode" presStyleLbl="node1" presStyleIdx="0" presStyleCnt="7"/>
      <dgm:spPr/>
    </dgm:pt>
    <dgm:pt modelId="{A7F3FFB1-A618-41B9-BE67-DA742B0E7FE5}" type="pres">
      <dgm:prSet presAssocID="{FF6418FA-944E-4CE0-96FD-91B17CF0CD57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C444232-9C44-482C-B6A5-4C45E5FE6838}" type="pres">
      <dgm:prSet presAssocID="{FF6418FA-944E-4CE0-96FD-91B17CF0CD57}" presName="accent_1" presStyleCnt="0"/>
      <dgm:spPr/>
    </dgm:pt>
    <dgm:pt modelId="{E30C0D4C-4AE8-4841-8C02-093470175B6A}" type="pres">
      <dgm:prSet presAssocID="{FF6418FA-944E-4CE0-96FD-91B17CF0CD57}" presName="accentRepeatNode" presStyleLbl="solidFgAcc1" presStyleIdx="0" presStyleCnt="7"/>
      <dgm:spPr/>
    </dgm:pt>
    <dgm:pt modelId="{A590F337-1746-4042-8AF9-3F1E0591E2CE}" type="pres">
      <dgm:prSet presAssocID="{39EAEB59-1070-4F63-9D89-61A309EACB02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4B934D8-2F28-44C2-A97C-B1F4FC47AC48}" type="pres">
      <dgm:prSet presAssocID="{39EAEB59-1070-4F63-9D89-61A309EACB02}" presName="accent_2" presStyleCnt="0"/>
      <dgm:spPr/>
    </dgm:pt>
    <dgm:pt modelId="{D1B286F5-9B4A-4BD5-B3C6-814F30C5AB2E}" type="pres">
      <dgm:prSet presAssocID="{39EAEB59-1070-4F63-9D89-61A309EACB02}" presName="accentRepeatNode" presStyleLbl="solidFgAcc1" presStyleIdx="1" presStyleCnt="7"/>
      <dgm:spPr/>
    </dgm:pt>
    <dgm:pt modelId="{0BAD06F3-5626-450A-B7D3-48A52173E2A6}" type="pres">
      <dgm:prSet presAssocID="{11D912A6-E821-448F-AE65-EB842D0B6F31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A149C69-D79A-4BF5-A09F-36910D240AB3}" type="pres">
      <dgm:prSet presAssocID="{11D912A6-E821-448F-AE65-EB842D0B6F31}" presName="accent_3" presStyleCnt="0"/>
      <dgm:spPr/>
    </dgm:pt>
    <dgm:pt modelId="{B6354E8D-BCA7-466A-95C2-58682E5A2E8D}" type="pres">
      <dgm:prSet presAssocID="{11D912A6-E821-448F-AE65-EB842D0B6F31}" presName="accentRepeatNode" presStyleLbl="solidFgAcc1" presStyleIdx="2" presStyleCnt="7"/>
      <dgm:spPr/>
    </dgm:pt>
    <dgm:pt modelId="{31272663-FAE1-41ED-9530-F6A54245E2C1}" type="pres">
      <dgm:prSet presAssocID="{15F65DFB-83FA-40D6-8BD1-AFD4495D644B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D267B57-8728-4E3D-B671-F2A4D42865FC}" type="pres">
      <dgm:prSet presAssocID="{15F65DFB-83FA-40D6-8BD1-AFD4495D644B}" presName="accent_4" presStyleCnt="0"/>
      <dgm:spPr/>
    </dgm:pt>
    <dgm:pt modelId="{114E5A9D-2D41-4679-88AD-1E6BDFE02957}" type="pres">
      <dgm:prSet presAssocID="{15F65DFB-83FA-40D6-8BD1-AFD4495D644B}" presName="accentRepeatNode" presStyleLbl="solidFgAcc1" presStyleIdx="3" presStyleCnt="7"/>
      <dgm:spPr/>
    </dgm:pt>
    <dgm:pt modelId="{4966F1C1-2E08-4332-8972-36255BC79FF6}" type="pres">
      <dgm:prSet presAssocID="{3D29ABBD-E6A3-4D25-B527-4D9DFAD17E0D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8E49EAC-791C-4D67-B21E-B2EA41F53CBD}" type="pres">
      <dgm:prSet presAssocID="{3D29ABBD-E6A3-4D25-B527-4D9DFAD17E0D}" presName="accent_5" presStyleCnt="0"/>
      <dgm:spPr/>
    </dgm:pt>
    <dgm:pt modelId="{12650E75-4B8D-4122-8188-8ABE4F6FC1E8}" type="pres">
      <dgm:prSet presAssocID="{3D29ABBD-E6A3-4D25-B527-4D9DFAD17E0D}" presName="accentRepeatNode" presStyleLbl="solidFgAcc1" presStyleIdx="4" presStyleCnt="7"/>
      <dgm:spPr/>
    </dgm:pt>
    <dgm:pt modelId="{BEB2859F-2FB9-48A9-8FBE-AE7C648B03DA}" type="pres">
      <dgm:prSet presAssocID="{410D80FF-AF02-4893-BC81-9BDADDC97B98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F3F526C-F667-4ECF-BBC3-8FF7856C7FAC}" type="pres">
      <dgm:prSet presAssocID="{410D80FF-AF02-4893-BC81-9BDADDC97B98}" presName="accent_6" presStyleCnt="0"/>
      <dgm:spPr/>
    </dgm:pt>
    <dgm:pt modelId="{083B7300-A91B-49A6-805C-F262EAF19B9E}" type="pres">
      <dgm:prSet presAssocID="{410D80FF-AF02-4893-BC81-9BDADDC97B98}" presName="accentRepeatNode" presStyleLbl="solidFgAcc1" presStyleIdx="5" presStyleCnt="7"/>
      <dgm:spPr/>
    </dgm:pt>
    <dgm:pt modelId="{8B09F424-2711-40CD-A38A-00D29227BD09}" type="pres">
      <dgm:prSet presAssocID="{662CCA5C-FA31-4AA9-8156-F1CC95EB07C1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AD34A16-9EE0-4355-8189-FD06F44D3B46}" type="pres">
      <dgm:prSet presAssocID="{662CCA5C-FA31-4AA9-8156-F1CC95EB07C1}" presName="accent_7" presStyleCnt="0"/>
      <dgm:spPr/>
    </dgm:pt>
    <dgm:pt modelId="{4B383F3F-0781-49BC-8B0D-B52EAAAF10A8}" type="pres">
      <dgm:prSet presAssocID="{662CCA5C-FA31-4AA9-8156-F1CC95EB07C1}" presName="accentRepeatNode" presStyleLbl="solidFgAcc1" presStyleIdx="6" presStyleCnt="7"/>
      <dgm:spPr/>
    </dgm:pt>
  </dgm:ptLst>
  <dgm:cxnLst>
    <dgm:cxn modelId="{C891C630-0027-4476-9761-9C88A3FF4663}" srcId="{12A2A775-1D3A-4B7D-9C73-C9EC9907E794}" destId="{662CCA5C-FA31-4AA9-8156-F1CC95EB07C1}" srcOrd="6" destOrd="0" parTransId="{C32AF28B-4CE4-4F33-9D2B-5BE65B8165F3}" sibTransId="{AC557E8A-18B5-409A-BA9F-3D143D955B05}"/>
    <dgm:cxn modelId="{F4FFA7F6-AF75-4FCA-99C7-2073B7FE1420}" srcId="{12A2A775-1D3A-4B7D-9C73-C9EC9907E794}" destId="{410D80FF-AF02-4893-BC81-9BDADDC97B98}" srcOrd="5" destOrd="0" parTransId="{73F4CECB-703E-4B31-96A1-0644E71BE2DA}" sibTransId="{B8C5A1D7-05EF-4B88-827A-379431925D1C}"/>
    <dgm:cxn modelId="{53ABACA5-DED1-4353-BD46-4AF4282F0431}" type="presOf" srcId="{662CCA5C-FA31-4AA9-8156-F1CC95EB07C1}" destId="{8B09F424-2711-40CD-A38A-00D29227BD09}" srcOrd="0" destOrd="0" presId="urn:microsoft.com/office/officeart/2008/layout/VerticalCurvedList"/>
    <dgm:cxn modelId="{AE70A325-0037-4DE0-8844-8FF94BA5E46C}" type="presOf" srcId="{15F65DFB-83FA-40D6-8BD1-AFD4495D644B}" destId="{31272663-FAE1-41ED-9530-F6A54245E2C1}" srcOrd="0" destOrd="0" presId="urn:microsoft.com/office/officeart/2008/layout/VerticalCurvedList"/>
    <dgm:cxn modelId="{2306160E-3BB0-4813-8AC8-18148EF30A7A}" type="presOf" srcId="{FF6418FA-944E-4CE0-96FD-91B17CF0CD57}" destId="{A7F3FFB1-A618-41B9-BE67-DA742B0E7FE5}" srcOrd="0" destOrd="0" presId="urn:microsoft.com/office/officeart/2008/layout/VerticalCurvedList"/>
    <dgm:cxn modelId="{14BA5FB5-CDEC-4BC1-946C-D8E94B726C16}" srcId="{12A2A775-1D3A-4B7D-9C73-C9EC9907E794}" destId="{3D29ABBD-E6A3-4D25-B527-4D9DFAD17E0D}" srcOrd="4" destOrd="0" parTransId="{E0660518-9E86-4CD8-9E12-5F775D694FA6}" sibTransId="{9BB3940A-333D-4A8B-A00C-8D6A18C891D3}"/>
    <dgm:cxn modelId="{08DE3BAC-C544-460D-B9D1-8E57F7EF4DDA}" type="presOf" srcId="{11D912A6-E821-448F-AE65-EB842D0B6F31}" destId="{0BAD06F3-5626-450A-B7D3-48A52173E2A6}" srcOrd="0" destOrd="0" presId="urn:microsoft.com/office/officeart/2008/layout/VerticalCurvedList"/>
    <dgm:cxn modelId="{489F4231-447B-40C8-8EFB-7C36780502D6}" srcId="{12A2A775-1D3A-4B7D-9C73-C9EC9907E794}" destId="{FF6418FA-944E-4CE0-96FD-91B17CF0CD57}" srcOrd="0" destOrd="0" parTransId="{99CB677C-092E-4B90-B51D-1260A50B41D8}" sibTransId="{A7CFA3E7-6322-4CE3-B904-3B7C68321B69}"/>
    <dgm:cxn modelId="{81153E3C-28BC-4E46-BB6A-CB406CF80370}" type="presOf" srcId="{3D29ABBD-E6A3-4D25-B527-4D9DFAD17E0D}" destId="{4966F1C1-2E08-4332-8972-36255BC79FF6}" srcOrd="0" destOrd="0" presId="urn:microsoft.com/office/officeart/2008/layout/VerticalCurvedList"/>
    <dgm:cxn modelId="{0ABCE294-1AD7-4F6B-BC97-78AD6AE24AAB}" srcId="{12A2A775-1D3A-4B7D-9C73-C9EC9907E794}" destId="{11D912A6-E821-448F-AE65-EB842D0B6F31}" srcOrd="2" destOrd="0" parTransId="{2AA1BE0D-F7F5-4582-B489-531298AA846E}" sibTransId="{AAF3DBBB-788F-4B96-9775-2DA148764F17}"/>
    <dgm:cxn modelId="{D63DD2EE-A136-45FB-AFFB-0F1CF09BCDD5}" srcId="{12A2A775-1D3A-4B7D-9C73-C9EC9907E794}" destId="{39EAEB59-1070-4F63-9D89-61A309EACB02}" srcOrd="1" destOrd="0" parTransId="{00A34EC7-A340-40E8-9CC9-7BAAD63C1216}" sibTransId="{5840EEB5-6366-4BFA-BB1D-67ABE99748FE}"/>
    <dgm:cxn modelId="{7CF8DD2E-F46F-477F-A21C-EA38FCFA3B1E}" type="presOf" srcId="{410D80FF-AF02-4893-BC81-9BDADDC97B98}" destId="{BEB2859F-2FB9-48A9-8FBE-AE7C648B03DA}" srcOrd="0" destOrd="0" presId="urn:microsoft.com/office/officeart/2008/layout/VerticalCurvedList"/>
    <dgm:cxn modelId="{5439D7B4-2848-4BEA-9E19-D050B1F12201}" type="presOf" srcId="{12A2A775-1D3A-4B7D-9C73-C9EC9907E794}" destId="{919814E9-EA93-441B-8C0F-D2D5BCFFDC95}" srcOrd="0" destOrd="0" presId="urn:microsoft.com/office/officeart/2008/layout/VerticalCurvedList"/>
    <dgm:cxn modelId="{1EBF3AE8-AF4A-444A-B1FF-D9D60A552A7E}" type="presOf" srcId="{39EAEB59-1070-4F63-9D89-61A309EACB02}" destId="{A590F337-1746-4042-8AF9-3F1E0591E2CE}" srcOrd="0" destOrd="0" presId="urn:microsoft.com/office/officeart/2008/layout/VerticalCurvedList"/>
    <dgm:cxn modelId="{0E216A10-EA5A-4E08-A367-FE226C0BD9D5}" type="presOf" srcId="{A7CFA3E7-6322-4CE3-B904-3B7C68321B69}" destId="{DA2D4E26-4E0D-4C4B-A93D-824A52C63712}" srcOrd="0" destOrd="0" presId="urn:microsoft.com/office/officeart/2008/layout/VerticalCurvedList"/>
    <dgm:cxn modelId="{A75113BB-A68A-4742-96A9-41980886E828}" srcId="{12A2A775-1D3A-4B7D-9C73-C9EC9907E794}" destId="{15F65DFB-83FA-40D6-8BD1-AFD4495D644B}" srcOrd="3" destOrd="0" parTransId="{3BA5E74C-30E5-4A84-83DD-1973C8B51C00}" sibTransId="{CD05AC18-A970-42AC-B183-F7E9C5A7472E}"/>
    <dgm:cxn modelId="{40D0AD4B-2FB7-45B4-8DE7-B91AD3575E32}" type="presParOf" srcId="{919814E9-EA93-441B-8C0F-D2D5BCFFDC95}" destId="{236CEA35-696E-4908-A944-71ECA466C4DA}" srcOrd="0" destOrd="0" presId="urn:microsoft.com/office/officeart/2008/layout/VerticalCurvedList"/>
    <dgm:cxn modelId="{2B79B61F-7AA1-4F29-813E-DB77198F8459}" type="presParOf" srcId="{236CEA35-696E-4908-A944-71ECA466C4DA}" destId="{5F899089-B8F3-494E-963E-51D41FA2A413}" srcOrd="0" destOrd="0" presId="urn:microsoft.com/office/officeart/2008/layout/VerticalCurvedList"/>
    <dgm:cxn modelId="{EEEB2AA5-FAE1-46AE-A6AF-C93628D634F9}" type="presParOf" srcId="{5F899089-B8F3-494E-963E-51D41FA2A413}" destId="{64867BA5-B1E5-4D4A-88CC-5C1DB85F7FBA}" srcOrd="0" destOrd="0" presId="urn:microsoft.com/office/officeart/2008/layout/VerticalCurvedList"/>
    <dgm:cxn modelId="{E8AAE9B8-C80F-4260-943A-F52311098E19}" type="presParOf" srcId="{5F899089-B8F3-494E-963E-51D41FA2A413}" destId="{DA2D4E26-4E0D-4C4B-A93D-824A52C63712}" srcOrd="1" destOrd="0" presId="urn:microsoft.com/office/officeart/2008/layout/VerticalCurvedList"/>
    <dgm:cxn modelId="{7A1E370C-8AD1-4EB1-B56B-27163E2ECCC1}" type="presParOf" srcId="{5F899089-B8F3-494E-963E-51D41FA2A413}" destId="{A70379B5-EBBB-4336-B69C-A98CFEEDE83A}" srcOrd="2" destOrd="0" presId="urn:microsoft.com/office/officeart/2008/layout/VerticalCurvedList"/>
    <dgm:cxn modelId="{11CDC1F7-5584-41D0-8F73-3EE2BA44AD54}" type="presParOf" srcId="{5F899089-B8F3-494E-963E-51D41FA2A413}" destId="{69C1B241-45E8-424E-9561-E95A82115038}" srcOrd="3" destOrd="0" presId="urn:microsoft.com/office/officeart/2008/layout/VerticalCurvedList"/>
    <dgm:cxn modelId="{D9DD982E-1DE6-406A-AF13-DF527D955A7F}" type="presParOf" srcId="{236CEA35-696E-4908-A944-71ECA466C4DA}" destId="{A7F3FFB1-A618-41B9-BE67-DA742B0E7FE5}" srcOrd="1" destOrd="0" presId="urn:microsoft.com/office/officeart/2008/layout/VerticalCurvedList"/>
    <dgm:cxn modelId="{367768A4-3FFD-474A-AF78-CDED6BE1B79C}" type="presParOf" srcId="{236CEA35-696E-4908-A944-71ECA466C4DA}" destId="{FC444232-9C44-482C-B6A5-4C45E5FE6838}" srcOrd="2" destOrd="0" presId="urn:microsoft.com/office/officeart/2008/layout/VerticalCurvedList"/>
    <dgm:cxn modelId="{7E91481E-5E91-438C-8D90-5234510ECC36}" type="presParOf" srcId="{FC444232-9C44-482C-B6A5-4C45E5FE6838}" destId="{E30C0D4C-4AE8-4841-8C02-093470175B6A}" srcOrd="0" destOrd="0" presId="urn:microsoft.com/office/officeart/2008/layout/VerticalCurvedList"/>
    <dgm:cxn modelId="{AE1D608C-8FA5-4694-A43F-22B050354F9B}" type="presParOf" srcId="{236CEA35-696E-4908-A944-71ECA466C4DA}" destId="{A590F337-1746-4042-8AF9-3F1E0591E2CE}" srcOrd="3" destOrd="0" presId="urn:microsoft.com/office/officeart/2008/layout/VerticalCurvedList"/>
    <dgm:cxn modelId="{B09A21F8-AC68-445B-92CF-A7A6614E0B5C}" type="presParOf" srcId="{236CEA35-696E-4908-A944-71ECA466C4DA}" destId="{14B934D8-2F28-44C2-A97C-B1F4FC47AC48}" srcOrd="4" destOrd="0" presId="urn:microsoft.com/office/officeart/2008/layout/VerticalCurvedList"/>
    <dgm:cxn modelId="{5564292C-385F-4A12-A4D0-AC26A5EA1D78}" type="presParOf" srcId="{14B934D8-2F28-44C2-A97C-B1F4FC47AC48}" destId="{D1B286F5-9B4A-4BD5-B3C6-814F30C5AB2E}" srcOrd="0" destOrd="0" presId="urn:microsoft.com/office/officeart/2008/layout/VerticalCurvedList"/>
    <dgm:cxn modelId="{82811731-C982-44BF-910F-19C7E7E38C01}" type="presParOf" srcId="{236CEA35-696E-4908-A944-71ECA466C4DA}" destId="{0BAD06F3-5626-450A-B7D3-48A52173E2A6}" srcOrd="5" destOrd="0" presId="urn:microsoft.com/office/officeart/2008/layout/VerticalCurvedList"/>
    <dgm:cxn modelId="{F0EA81B5-A95C-458E-961F-7B3054EC17EB}" type="presParOf" srcId="{236CEA35-696E-4908-A944-71ECA466C4DA}" destId="{5A149C69-D79A-4BF5-A09F-36910D240AB3}" srcOrd="6" destOrd="0" presId="urn:microsoft.com/office/officeart/2008/layout/VerticalCurvedList"/>
    <dgm:cxn modelId="{D6533630-AC7D-43C5-8B51-068BBDEBF6AF}" type="presParOf" srcId="{5A149C69-D79A-4BF5-A09F-36910D240AB3}" destId="{B6354E8D-BCA7-466A-95C2-58682E5A2E8D}" srcOrd="0" destOrd="0" presId="urn:microsoft.com/office/officeart/2008/layout/VerticalCurvedList"/>
    <dgm:cxn modelId="{0CC826CC-9A30-43BF-8DDD-A9548CDCBAB8}" type="presParOf" srcId="{236CEA35-696E-4908-A944-71ECA466C4DA}" destId="{31272663-FAE1-41ED-9530-F6A54245E2C1}" srcOrd="7" destOrd="0" presId="urn:microsoft.com/office/officeart/2008/layout/VerticalCurvedList"/>
    <dgm:cxn modelId="{620AE263-45A8-464C-90D1-7BF459A4F288}" type="presParOf" srcId="{236CEA35-696E-4908-A944-71ECA466C4DA}" destId="{BD267B57-8728-4E3D-B671-F2A4D42865FC}" srcOrd="8" destOrd="0" presId="urn:microsoft.com/office/officeart/2008/layout/VerticalCurvedList"/>
    <dgm:cxn modelId="{DB60639F-7CB0-4415-B632-A44AD7D24626}" type="presParOf" srcId="{BD267B57-8728-4E3D-B671-F2A4D42865FC}" destId="{114E5A9D-2D41-4679-88AD-1E6BDFE02957}" srcOrd="0" destOrd="0" presId="urn:microsoft.com/office/officeart/2008/layout/VerticalCurvedList"/>
    <dgm:cxn modelId="{727B1BD4-14C5-4522-8EA1-3FDC6EBB650B}" type="presParOf" srcId="{236CEA35-696E-4908-A944-71ECA466C4DA}" destId="{4966F1C1-2E08-4332-8972-36255BC79FF6}" srcOrd="9" destOrd="0" presId="urn:microsoft.com/office/officeart/2008/layout/VerticalCurvedList"/>
    <dgm:cxn modelId="{80B41EB9-DD75-4C5A-A322-90654CE05BBD}" type="presParOf" srcId="{236CEA35-696E-4908-A944-71ECA466C4DA}" destId="{F8E49EAC-791C-4D67-B21E-B2EA41F53CBD}" srcOrd="10" destOrd="0" presId="urn:microsoft.com/office/officeart/2008/layout/VerticalCurvedList"/>
    <dgm:cxn modelId="{0533DF80-D82C-4ED0-98C1-07B199E572DA}" type="presParOf" srcId="{F8E49EAC-791C-4D67-B21E-B2EA41F53CBD}" destId="{12650E75-4B8D-4122-8188-8ABE4F6FC1E8}" srcOrd="0" destOrd="0" presId="urn:microsoft.com/office/officeart/2008/layout/VerticalCurvedList"/>
    <dgm:cxn modelId="{82F04BAE-F582-435F-B20D-024171039C89}" type="presParOf" srcId="{236CEA35-696E-4908-A944-71ECA466C4DA}" destId="{BEB2859F-2FB9-48A9-8FBE-AE7C648B03DA}" srcOrd="11" destOrd="0" presId="urn:microsoft.com/office/officeart/2008/layout/VerticalCurvedList"/>
    <dgm:cxn modelId="{2A45B40E-5AE1-46EC-83BA-DBE0DD8E7429}" type="presParOf" srcId="{236CEA35-696E-4908-A944-71ECA466C4DA}" destId="{0F3F526C-F667-4ECF-BBC3-8FF7856C7FAC}" srcOrd="12" destOrd="0" presId="urn:microsoft.com/office/officeart/2008/layout/VerticalCurvedList"/>
    <dgm:cxn modelId="{677B6575-1142-41DA-9B58-B9AF9FB11EA9}" type="presParOf" srcId="{0F3F526C-F667-4ECF-BBC3-8FF7856C7FAC}" destId="{083B7300-A91B-49A6-805C-F262EAF19B9E}" srcOrd="0" destOrd="0" presId="urn:microsoft.com/office/officeart/2008/layout/VerticalCurvedList"/>
    <dgm:cxn modelId="{41CC5AA1-7854-418D-93AE-80856FEF161E}" type="presParOf" srcId="{236CEA35-696E-4908-A944-71ECA466C4DA}" destId="{8B09F424-2711-40CD-A38A-00D29227BD09}" srcOrd="13" destOrd="0" presId="urn:microsoft.com/office/officeart/2008/layout/VerticalCurvedList"/>
    <dgm:cxn modelId="{1BF15D03-4A3A-4782-AA13-9474D3902CC2}" type="presParOf" srcId="{236CEA35-696E-4908-A944-71ECA466C4DA}" destId="{1AD34A16-9EE0-4355-8189-FD06F44D3B46}" srcOrd="14" destOrd="0" presId="urn:microsoft.com/office/officeart/2008/layout/VerticalCurvedList"/>
    <dgm:cxn modelId="{9331ACEC-591D-4E48-A46F-FE07B9CFCB2D}" type="presParOf" srcId="{1AD34A16-9EE0-4355-8189-FD06F44D3B46}" destId="{4B383F3F-0781-49BC-8B0D-B52EAAAF10A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701D78AD-05C5-4C1D-9561-10486F0056C4}" type="doc">
      <dgm:prSet loTypeId="urn:microsoft.com/office/officeart/2005/8/layout/pyramid2" loCatId="pyramid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nl-NL"/>
        </a:p>
      </dgm:t>
    </dgm:pt>
    <dgm:pt modelId="{C1726914-6918-42A3-A10B-11358C0EA6C9}">
      <dgm:prSet custT="1"/>
      <dgm:spPr/>
      <dgm:t>
        <a:bodyPr/>
        <a:lstStyle/>
        <a:p>
          <a:pPr rtl="0"/>
          <a:r>
            <a:rPr lang="nl-NL" sz="2000" dirty="0" smtClean="0"/>
            <a:t>Jagers en verzamelaars  hebben geen tijdplanning nodig</a:t>
          </a:r>
          <a:endParaRPr lang="nl-NL" sz="2000" dirty="0"/>
        </a:p>
      </dgm:t>
    </dgm:pt>
    <dgm:pt modelId="{84AFCCB5-3874-4A97-823B-98262B83EB49}" type="parTrans" cxnId="{5E9239CE-C4D2-4652-A0F3-8B743AB66BED}">
      <dgm:prSet/>
      <dgm:spPr/>
      <dgm:t>
        <a:bodyPr/>
        <a:lstStyle/>
        <a:p>
          <a:endParaRPr lang="nl-NL"/>
        </a:p>
      </dgm:t>
    </dgm:pt>
    <dgm:pt modelId="{6227C601-F02C-4508-AB81-915046163F45}" type="sibTrans" cxnId="{5E9239CE-C4D2-4652-A0F3-8B743AB66BED}">
      <dgm:prSet/>
      <dgm:spPr/>
      <dgm:t>
        <a:bodyPr/>
        <a:lstStyle/>
        <a:p>
          <a:endParaRPr lang="nl-NL"/>
        </a:p>
      </dgm:t>
    </dgm:pt>
    <dgm:pt modelId="{094C77F8-AE37-469F-A420-58BB8BB56B93}">
      <dgm:prSet custT="1"/>
      <dgm:spPr/>
      <dgm:t>
        <a:bodyPr/>
        <a:lstStyle/>
        <a:p>
          <a:pPr rtl="0"/>
          <a:r>
            <a:rPr lang="nl-NL" sz="2000" smtClean="0"/>
            <a:t>Landbouw en veeteelt vereist planning</a:t>
          </a:r>
          <a:endParaRPr lang="nl-NL" sz="2000"/>
        </a:p>
      </dgm:t>
    </dgm:pt>
    <dgm:pt modelId="{3C01A0AB-BA27-4E66-AF92-EB236CC76477}" type="parTrans" cxnId="{2E8D46AC-44B9-4A50-A713-A41E0C86AF42}">
      <dgm:prSet/>
      <dgm:spPr/>
      <dgm:t>
        <a:bodyPr/>
        <a:lstStyle/>
        <a:p>
          <a:endParaRPr lang="nl-NL"/>
        </a:p>
      </dgm:t>
    </dgm:pt>
    <dgm:pt modelId="{0E297F05-D08E-40DF-ADF7-1AF7A204B938}" type="sibTrans" cxnId="{2E8D46AC-44B9-4A50-A713-A41E0C86AF42}">
      <dgm:prSet/>
      <dgm:spPr/>
      <dgm:t>
        <a:bodyPr/>
        <a:lstStyle/>
        <a:p>
          <a:endParaRPr lang="nl-NL"/>
        </a:p>
      </dgm:t>
    </dgm:pt>
    <dgm:pt modelId="{E279B29F-21EC-4A12-9E0A-6A696D5460A2}">
      <dgm:prSet custT="1"/>
      <dgm:spPr/>
      <dgm:t>
        <a:bodyPr/>
        <a:lstStyle/>
        <a:p>
          <a:pPr rtl="0"/>
          <a:r>
            <a:rPr lang="nl-NL" sz="2000" dirty="0" smtClean="0"/>
            <a:t>Niet om te oogsten (waarom niet?), maar om te zaaien</a:t>
          </a:r>
          <a:endParaRPr lang="nl-NL" sz="2000" dirty="0"/>
        </a:p>
      </dgm:t>
    </dgm:pt>
    <dgm:pt modelId="{5A0F83B4-D06E-4DF5-876C-78ACBAC6CDBA}" type="parTrans" cxnId="{1295CE0B-741A-4624-A087-DD91A8CF2809}">
      <dgm:prSet/>
      <dgm:spPr/>
      <dgm:t>
        <a:bodyPr/>
        <a:lstStyle/>
        <a:p>
          <a:endParaRPr lang="nl-NL"/>
        </a:p>
      </dgm:t>
    </dgm:pt>
    <dgm:pt modelId="{1B6E56DC-17E7-4532-BFDD-3F529388DC5A}" type="sibTrans" cxnId="{1295CE0B-741A-4624-A087-DD91A8CF2809}">
      <dgm:prSet/>
      <dgm:spPr/>
      <dgm:t>
        <a:bodyPr/>
        <a:lstStyle/>
        <a:p>
          <a:endParaRPr lang="nl-NL"/>
        </a:p>
      </dgm:t>
    </dgm:pt>
    <dgm:pt modelId="{FFCEBE76-83EA-4B58-8B2D-BCC53620206A}">
      <dgm:prSet custT="1"/>
      <dgm:spPr/>
      <dgm:t>
        <a:bodyPr/>
        <a:lstStyle/>
        <a:p>
          <a:pPr rtl="0"/>
          <a:r>
            <a:rPr lang="nl-NL" sz="2000" dirty="0" smtClean="0"/>
            <a:t>Te vroeg: zaden rotten weg, planten bevriezen</a:t>
          </a:r>
          <a:endParaRPr lang="nl-NL" sz="2000" dirty="0"/>
        </a:p>
      </dgm:t>
    </dgm:pt>
    <dgm:pt modelId="{000F037A-45B1-482D-8746-78B3B45E1FE5}" type="parTrans" cxnId="{042E3524-23F0-40DA-8E5F-E6F3DBC5ACD9}">
      <dgm:prSet/>
      <dgm:spPr/>
      <dgm:t>
        <a:bodyPr/>
        <a:lstStyle/>
        <a:p>
          <a:endParaRPr lang="nl-NL"/>
        </a:p>
      </dgm:t>
    </dgm:pt>
    <dgm:pt modelId="{2B63A19E-9D33-47D0-9F6F-F3EEBAC71EA6}" type="sibTrans" cxnId="{042E3524-23F0-40DA-8E5F-E6F3DBC5ACD9}">
      <dgm:prSet/>
      <dgm:spPr/>
      <dgm:t>
        <a:bodyPr/>
        <a:lstStyle/>
        <a:p>
          <a:endParaRPr lang="nl-NL"/>
        </a:p>
      </dgm:t>
    </dgm:pt>
    <dgm:pt modelId="{C4935E3B-BDCB-463F-91F0-228BC5EE29B4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l-NL" sz="2000" dirty="0" smtClean="0"/>
            <a:t>Te laat: de opbrengst is minder Gevolg: hongersnood</a:t>
          </a:r>
        </a:p>
      </dgm:t>
    </dgm:pt>
    <dgm:pt modelId="{83E61653-ADFE-4467-9DF0-0CE46C6A5940}" type="parTrans" cxnId="{34DBF4D8-5632-447D-AF6A-6D8ED4D02261}">
      <dgm:prSet/>
      <dgm:spPr/>
      <dgm:t>
        <a:bodyPr/>
        <a:lstStyle/>
        <a:p>
          <a:endParaRPr lang="nl-NL"/>
        </a:p>
      </dgm:t>
    </dgm:pt>
    <dgm:pt modelId="{C6F6D161-D89E-4E6D-81A9-F8D8A7DF8B19}" type="sibTrans" cxnId="{34DBF4D8-5632-447D-AF6A-6D8ED4D02261}">
      <dgm:prSet/>
      <dgm:spPr/>
      <dgm:t>
        <a:bodyPr/>
        <a:lstStyle/>
        <a:p>
          <a:endParaRPr lang="nl-NL"/>
        </a:p>
      </dgm:t>
    </dgm:pt>
    <dgm:pt modelId="{6DCBFD76-1E2A-4DFF-B318-506E687A0D49}">
      <dgm:prSet custT="1"/>
      <dgm:spPr/>
      <dgm:t>
        <a:bodyPr/>
        <a:lstStyle/>
        <a:p>
          <a:pPr rtl="0"/>
          <a:r>
            <a:rPr lang="nl-NL" sz="2400" dirty="0" smtClean="0"/>
            <a:t>Nodig: een kalender waarmee de cyclus van de seizoenen voorspeld kan worden</a:t>
          </a:r>
          <a:endParaRPr lang="nl-NL" sz="2400" dirty="0"/>
        </a:p>
      </dgm:t>
    </dgm:pt>
    <dgm:pt modelId="{C538FF5F-FE9A-4036-BC50-2C30CC030DB2}" type="parTrans" cxnId="{DCD209B3-A403-456C-8C06-E4926297D112}">
      <dgm:prSet/>
      <dgm:spPr/>
      <dgm:t>
        <a:bodyPr/>
        <a:lstStyle/>
        <a:p>
          <a:endParaRPr lang="nl-NL"/>
        </a:p>
      </dgm:t>
    </dgm:pt>
    <dgm:pt modelId="{6F5B4E1E-6ED9-476F-A06A-3D23BBB02F4E}" type="sibTrans" cxnId="{DCD209B3-A403-456C-8C06-E4926297D112}">
      <dgm:prSet/>
      <dgm:spPr/>
      <dgm:t>
        <a:bodyPr/>
        <a:lstStyle/>
        <a:p>
          <a:endParaRPr lang="nl-NL"/>
        </a:p>
      </dgm:t>
    </dgm:pt>
    <dgm:pt modelId="{D6615CBF-3E6C-4682-8D4D-EB48F363EBB6}" type="pres">
      <dgm:prSet presAssocID="{701D78AD-05C5-4C1D-9561-10486F0056C4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nl-NL"/>
        </a:p>
      </dgm:t>
    </dgm:pt>
    <dgm:pt modelId="{66A0FAF7-38C1-408B-9893-0F88D933E3D7}" type="pres">
      <dgm:prSet presAssocID="{701D78AD-05C5-4C1D-9561-10486F0056C4}" presName="pyramid" presStyleLbl="node1" presStyleIdx="0" presStyleCnt="1" custLinFactNeighborY="1825"/>
      <dgm:spPr/>
    </dgm:pt>
    <dgm:pt modelId="{88A659C0-14DE-4926-9FF5-1F9D2FB07A13}" type="pres">
      <dgm:prSet presAssocID="{701D78AD-05C5-4C1D-9561-10486F0056C4}" presName="theList" presStyleCnt="0"/>
      <dgm:spPr/>
    </dgm:pt>
    <dgm:pt modelId="{1256FE50-9DEB-4E9F-A6DC-1615E6EC2B84}" type="pres">
      <dgm:prSet presAssocID="{C1726914-6918-42A3-A10B-11358C0EA6C9}" presName="aNode" presStyleLbl="fgAcc1" presStyleIdx="0" presStyleCnt="6" custScaleX="189079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904F879-5164-41D5-8BCB-EC3A0A34EC48}" type="pres">
      <dgm:prSet presAssocID="{C1726914-6918-42A3-A10B-11358C0EA6C9}" presName="aSpace" presStyleCnt="0"/>
      <dgm:spPr/>
    </dgm:pt>
    <dgm:pt modelId="{8FE52CEE-6953-449A-A9FB-2C5FD811B8B5}" type="pres">
      <dgm:prSet presAssocID="{094C77F8-AE37-469F-A420-58BB8BB56B93}" presName="aNode" presStyleLbl="fgAcc1" presStyleIdx="1" presStyleCnt="6" custScaleX="189560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B26768C-9485-4869-A165-E5F5210ECEF1}" type="pres">
      <dgm:prSet presAssocID="{094C77F8-AE37-469F-A420-58BB8BB56B93}" presName="aSpace" presStyleCnt="0"/>
      <dgm:spPr/>
    </dgm:pt>
    <dgm:pt modelId="{561A40B2-14AC-49E2-987C-0486501E5D24}" type="pres">
      <dgm:prSet presAssocID="{E279B29F-21EC-4A12-9E0A-6A696D5460A2}" presName="aNode" presStyleLbl="fgAcc1" presStyleIdx="2" presStyleCnt="6" custScaleX="189801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62A0FEB-814E-4CAF-B5D0-01F6D99A8C29}" type="pres">
      <dgm:prSet presAssocID="{E279B29F-21EC-4A12-9E0A-6A696D5460A2}" presName="aSpace" presStyleCnt="0"/>
      <dgm:spPr/>
    </dgm:pt>
    <dgm:pt modelId="{4675E324-8B60-447D-90C8-8EE1AB3CA496}" type="pres">
      <dgm:prSet presAssocID="{FFCEBE76-83EA-4B58-8B2D-BCC53620206A}" presName="aNode" presStyleLbl="fgAcc1" presStyleIdx="3" presStyleCnt="6" custScaleX="189921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F9C8FD8-3283-46DF-B1F9-CF511698D8DF}" type="pres">
      <dgm:prSet presAssocID="{FFCEBE76-83EA-4B58-8B2D-BCC53620206A}" presName="aSpace" presStyleCnt="0"/>
      <dgm:spPr/>
    </dgm:pt>
    <dgm:pt modelId="{18C42D07-1E75-4B0D-A690-2D524FC012A2}" type="pres">
      <dgm:prSet presAssocID="{C4935E3B-BDCB-463F-91F0-228BC5EE29B4}" presName="aNode" presStyleLbl="fgAcc1" presStyleIdx="4" presStyleCnt="6" custScaleX="19027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025976E-2B59-4410-9B96-47A827D2F17E}" type="pres">
      <dgm:prSet presAssocID="{C4935E3B-BDCB-463F-91F0-228BC5EE29B4}" presName="aSpace" presStyleCnt="0"/>
      <dgm:spPr/>
    </dgm:pt>
    <dgm:pt modelId="{8A386470-53D3-472F-A4AB-3C97EEBE1431}" type="pres">
      <dgm:prSet presAssocID="{6DCBFD76-1E2A-4DFF-B318-506E687A0D49}" presName="aNode" presStyleLbl="fgAcc1" presStyleIdx="5" presStyleCnt="6" custScaleX="190272" custScaleY="214483" custLinFactY="59261" custLinFactNeighborX="593" custLinFactNeighborY="100000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5FAE5EB-3AFF-4024-8250-0B4742CDDEE1}" type="pres">
      <dgm:prSet presAssocID="{6DCBFD76-1E2A-4DFF-B318-506E687A0D49}" presName="aSpace" presStyleCnt="0"/>
      <dgm:spPr/>
    </dgm:pt>
  </dgm:ptLst>
  <dgm:cxnLst>
    <dgm:cxn modelId="{E0808831-E556-40AD-A875-27A6F55059C1}" type="presOf" srcId="{094C77F8-AE37-469F-A420-58BB8BB56B93}" destId="{8FE52CEE-6953-449A-A9FB-2C5FD811B8B5}" srcOrd="0" destOrd="0" presId="urn:microsoft.com/office/officeart/2005/8/layout/pyramid2"/>
    <dgm:cxn modelId="{1295CE0B-741A-4624-A087-DD91A8CF2809}" srcId="{701D78AD-05C5-4C1D-9561-10486F0056C4}" destId="{E279B29F-21EC-4A12-9E0A-6A696D5460A2}" srcOrd="2" destOrd="0" parTransId="{5A0F83B4-D06E-4DF5-876C-78ACBAC6CDBA}" sibTransId="{1B6E56DC-17E7-4532-BFDD-3F529388DC5A}"/>
    <dgm:cxn modelId="{5E9239CE-C4D2-4652-A0F3-8B743AB66BED}" srcId="{701D78AD-05C5-4C1D-9561-10486F0056C4}" destId="{C1726914-6918-42A3-A10B-11358C0EA6C9}" srcOrd="0" destOrd="0" parTransId="{84AFCCB5-3874-4A97-823B-98262B83EB49}" sibTransId="{6227C601-F02C-4508-AB81-915046163F45}"/>
    <dgm:cxn modelId="{2E8D46AC-44B9-4A50-A713-A41E0C86AF42}" srcId="{701D78AD-05C5-4C1D-9561-10486F0056C4}" destId="{094C77F8-AE37-469F-A420-58BB8BB56B93}" srcOrd="1" destOrd="0" parTransId="{3C01A0AB-BA27-4E66-AF92-EB236CC76477}" sibTransId="{0E297F05-D08E-40DF-ADF7-1AF7A204B938}"/>
    <dgm:cxn modelId="{DCD209B3-A403-456C-8C06-E4926297D112}" srcId="{701D78AD-05C5-4C1D-9561-10486F0056C4}" destId="{6DCBFD76-1E2A-4DFF-B318-506E687A0D49}" srcOrd="5" destOrd="0" parTransId="{C538FF5F-FE9A-4036-BC50-2C30CC030DB2}" sibTransId="{6F5B4E1E-6ED9-476F-A06A-3D23BBB02F4E}"/>
    <dgm:cxn modelId="{34DBF4D8-5632-447D-AF6A-6D8ED4D02261}" srcId="{701D78AD-05C5-4C1D-9561-10486F0056C4}" destId="{C4935E3B-BDCB-463F-91F0-228BC5EE29B4}" srcOrd="4" destOrd="0" parTransId="{83E61653-ADFE-4467-9DF0-0CE46C6A5940}" sibTransId="{C6F6D161-D89E-4E6D-81A9-F8D8A7DF8B19}"/>
    <dgm:cxn modelId="{6D063F01-A5DC-48A5-809F-2905110C64C9}" type="presOf" srcId="{701D78AD-05C5-4C1D-9561-10486F0056C4}" destId="{D6615CBF-3E6C-4682-8D4D-EB48F363EBB6}" srcOrd="0" destOrd="0" presId="urn:microsoft.com/office/officeart/2005/8/layout/pyramid2"/>
    <dgm:cxn modelId="{330F963F-D6B7-4178-A670-18C3B56222BA}" type="presOf" srcId="{E279B29F-21EC-4A12-9E0A-6A696D5460A2}" destId="{561A40B2-14AC-49E2-987C-0486501E5D24}" srcOrd="0" destOrd="0" presId="urn:microsoft.com/office/officeart/2005/8/layout/pyramid2"/>
    <dgm:cxn modelId="{17199C23-9AD2-4B72-939C-5C938A9C068E}" type="presOf" srcId="{C1726914-6918-42A3-A10B-11358C0EA6C9}" destId="{1256FE50-9DEB-4E9F-A6DC-1615E6EC2B84}" srcOrd="0" destOrd="0" presId="urn:microsoft.com/office/officeart/2005/8/layout/pyramid2"/>
    <dgm:cxn modelId="{F775ACF8-FB53-427E-98B7-1E74BC1DEBDD}" type="presOf" srcId="{C4935E3B-BDCB-463F-91F0-228BC5EE29B4}" destId="{18C42D07-1E75-4B0D-A690-2D524FC012A2}" srcOrd="0" destOrd="0" presId="urn:microsoft.com/office/officeart/2005/8/layout/pyramid2"/>
    <dgm:cxn modelId="{5A9AC107-7D90-4CC3-A8DB-7726115AB93C}" type="presOf" srcId="{6DCBFD76-1E2A-4DFF-B318-506E687A0D49}" destId="{8A386470-53D3-472F-A4AB-3C97EEBE1431}" srcOrd="0" destOrd="0" presId="urn:microsoft.com/office/officeart/2005/8/layout/pyramid2"/>
    <dgm:cxn modelId="{042E3524-23F0-40DA-8E5F-E6F3DBC5ACD9}" srcId="{701D78AD-05C5-4C1D-9561-10486F0056C4}" destId="{FFCEBE76-83EA-4B58-8B2D-BCC53620206A}" srcOrd="3" destOrd="0" parTransId="{000F037A-45B1-482D-8746-78B3B45E1FE5}" sibTransId="{2B63A19E-9D33-47D0-9F6F-F3EEBAC71EA6}"/>
    <dgm:cxn modelId="{936EC305-0839-450C-9B56-5CCD1609554F}" type="presOf" srcId="{FFCEBE76-83EA-4B58-8B2D-BCC53620206A}" destId="{4675E324-8B60-447D-90C8-8EE1AB3CA496}" srcOrd="0" destOrd="0" presId="urn:microsoft.com/office/officeart/2005/8/layout/pyramid2"/>
    <dgm:cxn modelId="{2E23D6A9-3D8E-4A79-8F36-15B4F382BEE3}" type="presParOf" srcId="{D6615CBF-3E6C-4682-8D4D-EB48F363EBB6}" destId="{66A0FAF7-38C1-408B-9893-0F88D933E3D7}" srcOrd="0" destOrd="0" presId="urn:microsoft.com/office/officeart/2005/8/layout/pyramid2"/>
    <dgm:cxn modelId="{EF4E8235-D0E3-43C9-B52C-76A8894E7A30}" type="presParOf" srcId="{D6615CBF-3E6C-4682-8D4D-EB48F363EBB6}" destId="{88A659C0-14DE-4926-9FF5-1F9D2FB07A13}" srcOrd="1" destOrd="0" presId="urn:microsoft.com/office/officeart/2005/8/layout/pyramid2"/>
    <dgm:cxn modelId="{1CFA012F-280D-4762-8523-7665EAA7E04E}" type="presParOf" srcId="{88A659C0-14DE-4926-9FF5-1F9D2FB07A13}" destId="{1256FE50-9DEB-4E9F-A6DC-1615E6EC2B84}" srcOrd="0" destOrd="0" presId="urn:microsoft.com/office/officeart/2005/8/layout/pyramid2"/>
    <dgm:cxn modelId="{F810A202-4881-410E-BBD7-AEA904E7ABEC}" type="presParOf" srcId="{88A659C0-14DE-4926-9FF5-1F9D2FB07A13}" destId="{0904F879-5164-41D5-8BCB-EC3A0A34EC48}" srcOrd="1" destOrd="0" presId="urn:microsoft.com/office/officeart/2005/8/layout/pyramid2"/>
    <dgm:cxn modelId="{30408D34-9566-4402-9B84-DACA2E4B6829}" type="presParOf" srcId="{88A659C0-14DE-4926-9FF5-1F9D2FB07A13}" destId="{8FE52CEE-6953-449A-A9FB-2C5FD811B8B5}" srcOrd="2" destOrd="0" presId="urn:microsoft.com/office/officeart/2005/8/layout/pyramid2"/>
    <dgm:cxn modelId="{BA07406A-8527-4D74-80AA-F4B6EEB6B136}" type="presParOf" srcId="{88A659C0-14DE-4926-9FF5-1F9D2FB07A13}" destId="{3B26768C-9485-4869-A165-E5F5210ECEF1}" srcOrd="3" destOrd="0" presId="urn:microsoft.com/office/officeart/2005/8/layout/pyramid2"/>
    <dgm:cxn modelId="{899B4E9A-CAC5-44F7-BDC7-17EAE8009493}" type="presParOf" srcId="{88A659C0-14DE-4926-9FF5-1F9D2FB07A13}" destId="{561A40B2-14AC-49E2-987C-0486501E5D24}" srcOrd="4" destOrd="0" presId="urn:microsoft.com/office/officeart/2005/8/layout/pyramid2"/>
    <dgm:cxn modelId="{E6DE851B-F05F-4A25-BF8E-FE607DEFEEB1}" type="presParOf" srcId="{88A659C0-14DE-4926-9FF5-1F9D2FB07A13}" destId="{262A0FEB-814E-4CAF-B5D0-01F6D99A8C29}" srcOrd="5" destOrd="0" presId="urn:microsoft.com/office/officeart/2005/8/layout/pyramid2"/>
    <dgm:cxn modelId="{5114A6CC-1EC5-48DF-AA11-B799A08FDA5D}" type="presParOf" srcId="{88A659C0-14DE-4926-9FF5-1F9D2FB07A13}" destId="{4675E324-8B60-447D-90C8-8EE1AB3CA496}" srcOrd="6" destOrd="0" presId="urn:microsoft.com/office/officeart/2005/8/layout/pyramid2"/>
    <dgm:cxn modelId="{BD20D7CD-1671-423C-BCB7-8AD554831C1C}" type="presParOf" srcId="{88A659C0-14DE-4926-9FF5-1F9D2FB07A13}" destId="{DF9C8FD8-3283-46DF-B1F9-CF511698D8DF}" srcOrd="7" destOrd="0" presId="urn:microsoft.com/office/officeart/2005/8/layout/pyramid2"/>
    <dgm:cxn modelId="{EF840B01-5E5D-42E3-B563-BBA63E2323CE}" type="presParOf" srcId="{88A659C0-14DE-4926-9FF5-1F9D2FB07A13}" destId="{18C42D07-1E75-4B0D-A690-2D524FC012A2}" srcOrd="8" destOrd="0" presId="urn:microsoft.com/office/officeart/2005/8/layout/pyramid2"/>
    <dgm:cxn modelId="{D937704A-7B20-4D93-B675-73D7BBDE9006}" type="presParOf" srcId="{88A659C0-14DE-4926-9FF5-1F9D2FB07A13}" destId="{C025976E-2B59-4410-9B96-47A827D2F17E}" srcOrd="9" destOrd="0" presId="urn:microsoft.com/office/officeart/2005/8/layout/pyramid2"/>
    <dgm:cxn modelId="{11B1BE0D-7C7F-45DD-98F8-EFD4137EDCA7}" type="presParOf" srcId="{88A659C0-14DE-4926-9FF5-1F9D2FB07A13}" destId="{8A386470-53D3-472F-A4AB-3C97EEBE1431}" srcOrd="10" destOrd="0" presId="urn:microsoft.com/office/officeart/2005/8/layout/pyramid2"/>
    <dgm:cxn modelId="{CC791DC3-9649-49EC-ACC2-0A190AB0A383}" type="presParOf" srcId="{88A659C0-14DE-4926-9FF5-1F9D2FB07A13}" destId="{25FAE5EB-3AFF-4024-8250-0B4742CDDEE1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9915A514-07E6-40BD-9681-0C60A47A9D25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38C6B458-7F62-4A84-B674-799FA2444D6D}">
      <dgm:prSet/>
      <dgm:spPr/>
      <dgm:t>
        <a:bodyPr/>
        <a:lstStyle/>
        <a:p>
          <a:pPr algn="ctr" rtl="0"/>
          <a:r>
            <a:rPr lang="nl-NL" b="1" smtClean="0"/>
            <a:t>Maan- of Zonnekalender I</a:t>
          </a:r>
          <a:endParaRPr lang="nl-NL"/>
        </a:p>
      </dgm:t>
    </dgm:pt>
    <dgm:pt modelId="{3F6A4195-AA32-4A02-9AD9-7C5E25E91E2B}" type="parTrans" cxnId="{7D64B649-9B49-4469-A777-995474C49FD0}">
      <dgm:prSet/>
      <dgm:spPr/>
      <dgm:t>
        <a:bodyPr/>
        <a:lstStyle/>
        <a:p>
          <a:endParaRPr lang="nl-NL"/>
        </a:p>
      </dgm:t>
    </dgm:pt>
    <dgm:pt modelId="{6EECC52C-3538-4FA3-A7BC-95AD50B05D72}" type="sibTrans" cxnId="{7D64B649-9B49-4469-A777-995474C49FD0}">
      <dgm:prSet/>
      <dgm:spPr/>
      <dgm:t>
        <a:bodyPr/>
        <a:lstStyle/>
        <a:p>
          <a:endParaRPr lang="nl-NL"/>
        </a:p>
      </dgm:t>
    </dgm:pt>
    <dgm:pt modelId="{E9014EF6-9E18-433A-A6BA-CE241E8D47AF}" type="pres">
      <dgm:prSet presAssocID="{9915A514-07E6-40BD-9681-0C60A47A9D2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BF51C7F3-33D3-4A46-AC2D-3DA86294BB63}" type="pres">
      <dgm:prSet presAssocID="{38C6B458-7F62-4A84-B674-799FA2444D6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602B2EF3-943C-40B0-8D7D-14B4EECE580F}" type="presOf" srcId="{38C6B458-7F62-4A84-B674-799FA2444D6D}" destId="{BF51C7F3-33D3-4A46-AC2D-3DA86294BB63}" srcOrd="0" destOrd="0" presId="urn:microsoft.com/office/officeart/2005/8/layout/vList2"/>
    <dgm:cxn modelId="{DA4E3A6D-990E-4B36-A95F-1AA0E1368432}" type="presOf" srcId="{9915A514-07E6-40BD-9681-0C60A47A9D25}" destId="{E9014EF6-9E18-433A-A6BA-CE241E8D47AF}" srcOrd="0" destOrd="0" presId="urn:microsoft.com/office/officeart/2005/8/layout/vList2"/>
    <dgm:cxn modelId="{7D64B649-9B49-4469-A777-995474C49FD0}" srcId="{9915A514-07E6-40BD-9681-0C60A47A9D25}" destId="{38C6B458-7F62-4A84-B674-799FA2444D6D}" srcOrd="0" destOrd="0" parTransId="{3F6A4195-AA32-4A02-9AD9-7C5E25E91E2B}" sibTransId="{6EECC52C-3538-4FA3-A7BC-95AD50B05D72}"/>
    <dgm:cxn modelId="{522E86B6-8D32-4578-8341-11D6B4FCBE40}" type="presParOf" srcId="{E9014EF6-9E18-433A-A6BA-CE241E8D47AF}" destId="{BF51C7F3-33D3-4A46-AC2D-3DA86294BB6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3163D95A-9CD6-4C26-B615-B31928A5FA8A}" type="doc">
      <dgm:prSet loTypeId="urn:microsoft.com/office/officeart/2005/8/layout/matrix3" loCatId="matrix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nl-NL"/>
        </a:p>
      </dgm:t>
    </dgm:pt>
    <dgm:pt modelId="{E893447E-C0AD-4331-A41E-1F019FF021CC}">
      <dgm:prSet/>
      <dgm:spPr/>
      <dgm:t>
        <a:bodyPr/>
        <a:lstStyle/>
        <a:p>
          <a:pPr rtl="0"/>
          <a:r>
            <a:rPr lang="nl-NL" b="1" dirty="0" smtClean="0"/>
            <a:t>Schijngestalten zijn duidelijk onderscheiden</a:t>
          </a:r>
          <a:endParaRPr lang="nl-NL" b="1" dirty="0"/>
        </a:p>
      </dgm:t>
    </dgm:pt>
    <dgm:pt modelId="{74B33407-1578-4106-BD71-64F165CC6B6F}" type="parTrans" cxnId="{F8C56FCA-8A10-4A8E-9A03-FE2C460473AF}">
      <dgm:prSet/>
      <dgm:spPr/>
      <dgm:t>
        <a:bodyPr/>
        <a:lstStyle/>
        <a:p>
          <a:endParaRPr lang="nl-NL" b="1"/>
        </a:p>
      </dgm:t>
    </dgm:pt>
    <dgm:pt modelId="{6FC8DDCD-6B61-41BE-B8D9-C845D0883CE7}" type="sibTrans" cxnId="{F8C56FCA-8A10-4A8E-9A03-FE2C460473AF}">
      <dgm:prSet/>
      <dgm:spPr/>
      <dgm:t>
        <a:bodyPr/>
        <a:lstStyle/>
        <a:p>
          <a:endParaRPr lang="nl-NL" b="1"/>
        </a:p>
      </dgm:t>
    </dgm:pt>
    <dgm:pt modelId="{BAE1B3B2-F7DD-48AC-A742-EDBA286CD3DE}">
      <dgm:prSet/>
      <dgm:spPr/>
      <dgm:t>
        <a:bodyPr/>
        <a:lstStyle/>
        <a:p>
          <a:pPr rtl="0"/>
          <a:r>
            <a:rPr lang="nl-NL" b="1" dirty="0" smtClean="0"/>
            <a:t>Wisselen elkaar in korte tijd af: overzichtelijk</a:t>
          </a:r>
          <a:endParaRPr lang="nl-NL" b="1" dirty="0"/>
        </a:p>
      </dgm:t>
    </dgm:pt>
    <dgm:pt modelId="{F8094C1E-236B-4C1A-9C1F-B2AED92DBFFD}" type="parTrans" cxnId="{6D1A9CED-3182-4F83-8B30-96EE84214916}">
      <dgm:prSet/>
      <dgm:spPr/>
      <dgm:t>
        <a:bodyPr/>
        <a:lstStyle/>
        <a:p>
          <a:endParaRPr lang="nl-NL" b="1"/>
        </a:p>
      </dgm:t>
    </dgm:pt>
    <dgm:pt modelId="{EB082E6D-6A4D-43AC-B0FE-F722851E55D5}" type="sibTrans" cxnId="{6D1A9CED-3182-4F83-8B30-96EE84214916}">
      <dgm:prSet/>
      <dgm:spPr/>
      <dgm:t>
        <a:bodyPr/>
        <a:lstStyle/>
        <a:p>
          <a:endParaRPr lang="nl-NL" b="1"/>
        </a:p>
      </dgm:t>
    </dgm:pt>
    <dgm:pt modelId="{39953CD3-9F8F-4ADF-B93A-09B8CC52D345}">
      <dgm:prSet/>
      <dgm:spPr/>
      <dgm:t>
        <a:bodyPr/>
        <a:lstStyle/>
        <a:p>
          <a:pPr rtl="0"/>
          <a:r>
            <a:rPr lang="nl-NL" b="1" dirty="0" smtClean="0"/>
            <a:t>Alle maanden duren even lang </a:t>
          </a:r>
          <a:endParaRPr lang="nl-NL" b="1" dirty="0"/>
        </a:p>
      </dgm:t>
    </dgm:pt>
    <dgm:pt modelId="{8628A988-3AC1-42A8-B555-27BE4841FB2B}" type="parTrans" cxnId="{262FC2BD-85AC-4528-88C7-B5C4072F89CB}">
      <dgm:prSet/>
      <dgm:spPr/>
      <dgm:t>
        <a:bodyPr/>
        <a:lstStyle/>
        <a:p>
          <a:endParaRPr lang="nl-NL" b="1"/>
        </a:p>
      </dgm:t>
    </dgm:pt>
    <dgm:pt modelId="{A9180927-592E-4EDE-B0C1-90B7E9657296}" type="sibTrans" cxnId="{262FC2BD-85AC-4528-88C7-B5C4072F89CB}">
      <dgm:prSet/>
      <dgm:spPr/>
      <dgm:t>
        <a:bodyPr/>
        <a:lstStyle/>
        <a:p>
          <a:endParaRPr lang="nl-NL" b="1"/>
        </a:p>
      </dgm:t>
    </dgm:pt>
    <dgm:pt modelId="{130A6EE6-A6FC-4243-AEFB-2F21A3DFC1B7}" type="pres">
      <dgm:prSet presAssocID="{3163D95A-9CD6-4C26-B615-B31928A5FA8A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4AB72240-6DD1-4628-AEE6-387C55E6D1D8}" type="pres">
      <dgm:prSet presAssocID="{3163D95A-9CD6-4C26-B615-B31928A5FA8A}" presName="diamond" presStyleLbl="bgShp" presStyleIdx="0" presStyleCnt="1"/>
      <dgm:spPr/>
    </dgm:pt>
    <dgm:pt modelId="{F73CE133-6664-47D6-A93D-5A4D53CF8EE3}" type="pres">
      <dgm:prSet presAssocID="{3163D95A-9CD6-4C26-B615-B31928A5FA8A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874D5E0-2509-492E-B127-BACCB73F6B98}" type="pres">
      <dgm:prSet presAssocID="{3163D95A-9CD6-4C26-B615-B31928A5FA8A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960A1B8-77EC-4485-A1AB-C75AA24E3113}" type="pres">
      <dgm:prSet presAssocID="{3163D95A-9CD6-4C26-B615-B31928A5FA8A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DB1930E-5C32-4842-B291-43F8E9F83A3B}" type="pres">
      <dgm:prSet presAssocID="{3163D95A-9CD6-4C26-B615-B31928A5FA8A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F8C56FCA-8A10-4A8E-9A03-FE2C460473AF}" srcId="{3163D95A-9CD6-4C26-B615-B31928A5FA8A}" destId="{E893447E-C0AD-4331-A41E-1F019FF021CC}" srcOrd="0" destOrd="0" parTransId="{74B33407-1578-4106-BD71-64F165CC6B6F}" sibTransId="{6FC8DDCD-6B61-41BE-B8D9-C845D0883CE7}"/>
    <dgm:cxn modelId="{6D1A9CED-3182-4F83-8B30-96EE84214916}" srcId="{3163D95A-9CD6-4C26-B615-B31928A5FA8A}" destId="{BAE1B3B2-F7DD-48AC-A742-EDBA286CD3DE}" srcOrd="1" destOrd="0" parTransId="{F8094C1E-236B-4C1A-9C1F-B2AED92DBFFD}" sibTransId="{EB082E6D-6A4D-43AC-B0FE-F722851E55D5}"/>
    <dgm:cxn modelId="{4D1F2953-B24D-452C-A0E7-AC8F4B69B930}" type="presOf" srcId="{BAE1B3B2-F7DD-48AC-A742-EDBA286CD3DE}" destId="{C874D5E0-2509-492E-B127-BACCB73F6B98}" srcOrd="0" destOrd="0" presId="urn:microsoft.com/office/officeart/2005/8/layout/matrix3"/>
    <dgm:cxn modelId="{E243023D-30E1-4E96-B2EE-135027E09F1E}" type="presOf" srcId="{E893447E-C0AD-4331-A41E-1F019FF021CC}" destId="{F73CE133-6664-47D6-A93D-5A4D53CF8EE3}" srcOrd="0" destOrd="0" presId="urn:microsoft.com/office/officeart/2005/8/layout/matrix3"/>
    <dgm:cxn modelId="{5B9544A1-734D-44D9-97AB-7ACBA32C4AB0}" type="presOf" srcId="{39953CD3-9F8F-4ADF-B93A-09B8CC52D345}" destId="{C960A1B8-77EC-4485-A1AB-C75AA24E3113}" srcOrd="0" destOrd="0" presId="urn:microsoft.com/office/officeart/2005/8/layout/matrix3"/>
    <dgm:cxn modelId="{CF55335F-D9B2-4D69-8347-EF92036709E7}" type="presOf" srcId="{3163D95A-9CD6-4C26-B615-B31928A5FA8A}" destId="{130A6EE6-A6FC-4243-AEFB-2F21A3DFC1B7}" srcOrd="0" destOrd="0" presId="urn:microsoft.com/office/officeart/2005/8/layout/matrix3"/>
    <dgm:cxn modelId="{262FC2BD-85AC-4528-88C7-B5C4072F89CB}" srcId="{3163D95A-9CD6-4C26-B615-B31928A5FA8A}" destId="{39953CD3-9F8F-4ADF-B93A-09B8CC52D345}" srcOrd="2" destOrd="0" parTransId="{8628A988-3AC1-42A8-B555-27BE4841FB2B}" sibTransId="{A9180927-592E-4EDE-B0C1-90B7E9657296}"/>
    <dgm:cxn modelId="{CCBF76D3-EB53-488D-84FA-7127F5767038}" type="presParOf" srcId="{130A6EE6-A6FC-4243-AEFB-2F21A3DFC1B7}" destId="{4AB72240-6DD1-4628-AEE6-387C55E6D1D8}" srcOrd="0" destOrd="0" presId="urn:microsoft.com/office/officeart/2005/8/layout/matrix3"/>
    <dgm:cxn modelId="{786F73D9-1B01-44F1-8A62-965D177FE708}" type="presParOf" srcId="{130A6EE6-A6FC-4243-AEFB-2F21A3DFC1B7}" destId="{F73CE133-6664-47D6-A93D-5A4D53CF8EE3}" srcOrd="1" destOrd="0" presId="urn:microsoft.com/office/officeart/2005/8/layout/matrix3"/>
    <dgm:cxn modelId="{1D0F96A0-DAEE-417F-8C70-8BCD8471E44D}" type="presParOf" srcId="{130A6EE6-A6FC-4243-AEFB-2F21A3DFC1B7}" destId="{C874D5E0-2509-492E-B127-BACCB73F6B98}" srcOrd="2" destOrd="0" presId="urn:microsoft.com/office/officeart/2005/8/layout/matrix3"/>
    <dgm:cxn modelId="{9D254071-6FA5-426A-84F4-A04F789817CC}" type="presParOf" srcId="{130A6EE6-A6FC-4243-AEFB-2F21A3DFC1B7}" destId="{C960A1B8-77EC-4485-A1AB-C75AA24E3113}" srcOrd="3" destOrd="0" presId="urn:microsoft.com/office/officeart/2005/8/layout/matrix3"/>
    <dgm:cxn modelId="{353CF50F-4EC2-411B-BEE2-9AEF397855E2}" type="presParOf" srcId="{130A6EE6-A6FC-4243-AEFB-2F21A3DFC1B7}" destId="{5DB1930E-5C32-4842-B291-43F8E9F83A3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35A97424-355E-4231-9FEB-952D8AB819E9}" type="doc">
      <dgm:prSet loTypeId="urn:microsoft.com/office/officeart/2005/8/layout/matrix3" loCatId="matrix" qsTypeId="urn:microsoft.com/office/officeart/2005/8/quickstyle/simple5" qsCatId="simple" csTypeId="urn:microsoft.com/office/officeart/2005/8/colors/accent0_3" csCatId="mainScheme"/>
      <dgm:spPr/>
      <dgm:t>
        <a:bodyPr/>
        <a:lstStyle/>
        <a:p>
          <a:endParaRPr lang="nl-NL"/>
        </a:p>
      </dgm:t>
    </dgm:pt>
    <dgm:pt modelId="{51B4F2DB-840A-4C74-9CDB-53F4A27233A0}">
      <dgm:prSet/>
      <dgm:spPr/>
      <dgm:t>
        <a:bodyPr/>
        <a:lstStyle/>
        <a:p>
          <a:pPr rtl="0"/>
          <a:r>
            <a:rPr lang="nl-NL" b="1" smtClean="0"/>
            <a:t>Maanmaand duurt 29,53 dagen</a:t>
          </a:r>
          <a:endParaRPr lang="nl-NL" b="1"/>
        </a:p>
      </dgm:t>
    </dgm:pt>
    <dgm:pt modelId="{D74EF201-6565-4601-8031-FBAAAE072580}" type="parTrans" cxnId="{4D9C0691-CBD5-467D-9FFF-80D0F41894A0}">
      <dgm:prSet/>
      <dgm:spPr/>
      <dgm:t>
        <a:bodyPr/>
        <a:lstStyle/>
        <a:p>
          <a:endParaRPr lang="nl-NL" b="1"/>
        </a:p>
      </dgm:t>
    </dgm:pt>
    <dgm:pt modelId="{BA4ED18C-CEF2-4810-9F0E-7153643F761D}" type="sibTrans" cxnId="{4D9C0691-CBD5-467D-9FFF-80D0F41894A0}">
      <dgm:prSet/>
      <dgm:spPr/>
      <dgm:t>
        <a:bodyPr/>
        <a:lstStyle/>
        <a:p>
          <a:endParaRPr lang="nl-NL" b="1"/>
        </a:p>
      </dgm:t>
    </dgm:pt>
    <dgm:pt modelId="{7AACF3CC-9770-43BA-8976-5B20C1C411BD}">
      <dgm:prSet/>
      <dgm:spPr/>
      <dgm:t>
        <a:bodyPr/>
        <a:lstStyle/>
        <a:p>
          <a:pPr rtl="0"/>
          <a:r>
            <a:rPr lang="nl-NL" b="1" dirty="0" smtClean="0"/>
            <a:t>Dat is 12,37 per jaar. </a:t>
          </a:r>
          <a:endParaRPr lang="nl-NL" b="1" dirty="0"/>
        </a:p>
      </dgm:t>
    </dgm:pt>
    <dgm:pt modelId="{78688D31-A29C-403B-B9F3-37953EE3E2EF}" type="parTrans" cxnId="{BE7F15FE-478B-4084-BB22-B02385F9F659}">
      <dgm:prSet/>
      <dgm:spPr/>
      <dgm:t>
        <a:bodyPr/>
        <a:lstStyle/>
        <a:p>
          <a:endParaRPr lang="nl-NL" b="1"/>
        </a:p>
      </dgm:t>
    </dgm:pt>
    <dgm:pt modelId="{BEBB0502-56E6-450E-A0B0-E86AB48D4E04}" type="sibTrans" cxnId="{BE7F15FE-478B-4084-BB22-B02385F9F659}">
      <dgm:prSet/>
      <dgm:spPr/>
      <dgm:t>
        <a:bodyPr/>
        <a:lstStyle/>
        <a:p>
          <a:endParaRPr lang="nl-NL" b="1"/>
        </a:p>
      </dgm:t>
    </dgm:pt>
    <dgm:pt modelId="{A405683B-DE6D-4CBB-B384-92D4054320CD}">
      <dgm:prSet/>
      <dgm:spPr/>
      <dgm:t>
        <a:bodyPr/>
        <a:lstStyle/>
        <a:p>
          <a:pPr rtl="0"/>
          <a:r>
            <a:rPr lang="nl-NL" b="1" smtClean="0"/>
            <a:t>Een datum van de maankalender valt niet elk jaar op dezelfde dag</a:t>
          </a:r>
          <a:endParaRPr lang="nl-NL" b="1"/>
        </a:p>
      </dgm:t>
    </dgm:pt>
    <dgm:pt modelId="{302F6E3D-B222-423C-9C48-C467AE9F00F0}" type="parTrans" cxnId="{FA62B823-9D8B-4A8D-A45F-C70E173A30FD}">
      <dgm:prSet/>
      <dgm:spPr/>
      <dgm:t>
        <a:bodyPr/>
        <a:lstStyle/>
        <a:p>
          <a:endParaRPr lang="nl-NL" b="1"/>
        </a:p>
      </dgm:t>
    </dgm:pt>
    <dgm:pt modelId="{B51EEEF3-AFA9-4AB9-B7D5-53059664119F}" type="sibTrans" cxnId="{FA62B823-9D8B-4A8D-A45F-C70E173A30FD}">
      <dgm:prSet/>
      <dgm:spPr/>
      <dgm:t>
        <a:bodyPr/>
        <a:lstStyle/>
        <a:p>
          <a:endParaRPr lang="nl-NL" b="1"/>
        </a:p>
      </dgm:t>
    </dgm:pt>
    <dgm:pt modelId="{5B9C809A-1EFE-4FF3-BD26-A67BF16B96D1}">
      <dgm:prSet/>
      <dgm:spPr/>
      <dgm:t>
        <a:bodyPr/>
        <a:lstStyle/>
        <a:p>
          <a:pPr rtl="0"/>
          <a:r>
            <a:rPr lang="nl-NL" b="1" smtClean="0"/>
            <a:t>Loopt niet gelijk aan cyclus seizoenen</a:t>
          </a:r>
          <a:endParaRPr lang="nl-NL" b="1"/>
        </a:p>
      </dgm:t>
    </dgm:pt>
    <dgm:pt modelId="{5F4EFBA6-0320-4B72-A2AD-693739F6C5C9}" type="parTrans" cxnId="{CF2AD6E7-E46C-4B83-BCC8-04E7485C445D}">
      <dgm:prSet/>
      <dgm:spPr/>
      <dgm:t>
        <a:bodyPr/>
        <a:lstStyle/>
        <a:p>
          <a:endParaRPr lang="nl-NL" b="1"/>
        </a:p>
      </dgm:t>
    </dgm:pt>
    <dgm:pt modelId="{DFA37FF2-A91D-4658-BBE6-60D1CA5A769C}" type="sibTrans" cxnId="{CF2AD6E7-E46C-4B83-BCC8-04E7485C445D}">
      <dgm:prSet/>
      <dgm:spPr/>
      <dgm:t>
        <a:bodyPr/>
        <a:lstStyle/>
        <a:p>
          <a:endParaRPr lang="nl-NL" b="1"/>
        </a:p>
      </dgm:t>
    </dgm:pt>
    <dgm:pt modelId="{4AB19FDA-A6A9-4483-BD8D-F074851F121B}" type="pres">
      <dgm:prSet presAssocID="{35A97424-355E-4231-9FEB-952D8AB819E9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364BA748-CEE3-4B52-829C-98CCBBE24295}" type="pres">
      <dgm:prSet presAssocID="{35A97424-355E-4231-9FEB-952D8AB819E9}" presName="diamond" presStyleLbl="bgShp" presStyleIdx="0" presStyleCnt="1"/>
      <dgm:spPr/>
    </dgm:pt>
    <dgm:pt modelId="{B1E8D805-5C2C-4FBA-9CB3-2BBF7F5FC0A9}" type="pres">
      <dgm:prSet presAssocID="{35A97424-355E-4231-9FEB-952D8AB819E9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7B55B00-980B-4258-96A5-2994F4BB9069}" type="pres">
      <dgm:prSet presAssocID="{35A97424-355E-4231-9FEB-952D8AB819E9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0B38C2E-A282-4172-B646-C8A125D94578}" type="pres">
      <dgm:prSet presAssocID="{35A97424-355E-4231-9FEB-952D8AB819E9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61CDA4C-A345-41A8-8EF8-8BE67F5BC607}" type="pres">
      <dgm:prSet presAssocID="{35A97424-355E-4231-9FEB-952D8AB819E9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CF2AD6E7-E46C-4B83-BCC8-04E7485C445D}" srcId="{35A97424-355E-4231-9FEB-952D8AB819E9}" destId="{5B9C809A-1EFE-4FF3-BD26-A67BF16B96D1}" srcOrd="3" destOrd="0" parTransId="{5F4EFBA6-0320-4B72-A2AD-693739F6C5C9}" sibTransId="{DFA37FF2-A91D-4658-BBE6-60D1CA5A769C}"/>
    <dgm:cxn modelId="{5170BA8D-C979-407A-88D0-A8E08FC9F815}" type="presOf" srcId="{7AACF3CC-9770-43BA-8976-5B20C1C411BD}" destId="{07B55B00-980B-4258-96A5-2994F4BB9069}" srcOrd="0" destOrd="0" presId="urn:microsoft.com/office/officeart/2005/8/layout/matrix3"/>
    <dgm:cxn modelId="{A564F2E7-F66F-4376-B343-400E59F7EF0C}" type="presOf" srcId="{5B9C809A-1EFE-4FF3-BD26-A67BF16B96D1}" destId="{D61CDA4C-A345-41A8-8EF8-8BE67F5BC607}" srcOrd="0" destOrd="0" presId="urn:microsoft.com/office/officeart/2005/8/layout/matrix3"/>
    <dgm:cxn modelId="{AD650A15-2AC3-4441-A0A2-C55334B9182E}" type="presOf" srcId="{51B4F2DB-840A-4C74-9CDB-53F4A27233A0}" destId="{B1E8D805-5C2C-4FBA-9CB3-2BBF7F5FC0A9}" srcOrd="0" destOrd="0" presId="urn:microsoft.com/office/officeart/2005/8/layout/matrix3"/>
    <dgm:cxn modelId="{FA62B823-9D8B-4A8D-A45F-C70E173A30FD}" srcId="{35A97424-355E-4231-9FEB-952D8AB819E9}" destId="{A405683B-DE6D-4CBB-B384-92D4054320CD}" srcOrd="2" destOrd="0" parTransId="{302F6E3D-B222-423C-9C48-C467AE9F00F0}" sibTransId="{B51EEEF3-AFA9-4AB9-B7D5-53059664119F}"/>
    <dgm:cxn modelId="{4D9C0691-CBD5-467D-9FFF-80D0F41894A0}" srcId="{35A97424-355E-4231-9FEB-952D8AB819E9}" destId="{51B4F2DB-840A-4C74-9CDB-53F4A27233A0}" srcOrd="0" destOrd="0" parTransId="{D74EF201-6565-4601-8031-FBAAAE072580}" sibTransId="{BA4ED18C-CEF2-4810-9F0E-7153643F761D}"/>
    <dgm:cxn modelId="{BE7F15FE-478B-4084-BB22-B02385F9F659}" srcId="{35A97424-355E-4231-9FEB-952D8AB819E9}" destId="{7AACF3CC-9770-43BA-8976-5B20C1C411BD}" srcOrd="1" destOrd="0" parTransId="{78688D31-A29C-403B-B9F3-37953EE3E2EF}" sibTransId="{BEBB0502-56E6-450E-A0B0-E86AB48D4E04}"/>
    <dgm:cxn modelId="{5193D2B7-12AC-49C6-BCD3-CEB2D23A6CF7}" type="presOf" srcId="{35A97424-355E-4231-9FEB-952D8AB819E9}" destId="{4AB19FDA-A6A9-4483-BD8D-F074851F121B}" srcOrd="0" destOrd="0" presId="urn:microsoft.com/office/officeart/2005/8/layout/matrix3"/>
    <dgm:cxn modelId="{71332255-1F05-419A-8030-5FCCBDFCEAF4}" type="presOf" srcId="{A405683B-DE6D-4CBB-B384-92D4054320CD}" destId="{30B38C2E-A282-4172-B646-C8A125D94578}" srcOrd="0" destOrd="0" presId="urn:microsoft.com/office/officeart/2005/8/layout/matrix3"/>
    <dgm:cxn modelId="{C562D4C7-A980-4A8F-9C58-4995D504B748}" type="presParOf" srcId="{4AB19FDA-A6A9-4483-BD8D-F074851F121B}" destId="{364BA748-CEE3-4B52-829C-98CCBBE24295}" srcOrd="0" destOrd="0" presId="urn:microsoft.com/office/officeart/2005/8/layout/matrix3"/>
    <dgm:cxn modelId="{9BFEB462-61BE-4A9E-90E0-9352805BCAA5}" type="presParOf" srcId="{4AB19FDA-A6A9-4483-BD8D-F074851F121B}" destId="{B1E8D805-5C2C-4FBA-9CB3-2BBF7F5FC0A9}" srcOrd="1" destOrd="0" presId="urn:microsoft.com/office/officeart/2005/8/layout/matrix3"/>
    <dgm:cxn modelId="{9EBFFA2E-AD56-4168-A64A-9590C1D46697}" type="presParOf" srcId="{4AB19FDA-A6A9-4483-BD8D-F074851F121B}" destId="{07B55B00-980B-4258-96A5-2994F4BB9069}" srcOrd="2" destOrd="0" presId="urn:microsoft.com/office/officeart/2005/8/layout/matrix3"/>
    <dgm:cxn modelId="{AAF72583-8D57-4776-BCA3-F35C27E827C6}" type="presParOf" srcId="{4AB19FDA-A6A9-4483-BD8D-F074851F121B}" destId="{30B38C2E-A282-4172-B646-C8A125D94578}" srcOrd="3" destOrd="0" presId="urn:microsoft.com/office/officeart/2005/8/layout/matrix3"/>
    <dgm:cxn modelId="{24324CA6-E425-4B84-B9C7-D2557302669E}" type="presParOf" srcId="{4AB19FDA-A6A9-4483-BD8D-F074851F121B}" destId="{D61CDA4C-A345-41A8-8EF8-8BE67F5BC607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A3F0F6A5-E537-4311-A599-313E69242583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A973EAB8-B980-4145-AD28-11F522AFC8E2}">
      <dgm:prSet custT="1"/>
      <dgm:spPr/>
      <dgm:t>
        <a:bodyPr/>
        <a:lstStyle/>
        <a:p>
          <a:pPr algn="ctr" rtl="0"/>
          <a:r>
            <a:rPr lang="nl-NL" sz="2800" dirty="0" smtClean="0"/>
            <a:t>Voordelen Maan</a:t>
          </a:r>
          <a:endParaRPr lang="nl-NL" sz="2800" dirty="0"/>
        </a:p>
      </dgm:t>
    </dgm:pt>
    <dgm:pt modelId="{D51A5CEA-D1F6-45C7-B082-312C2BBD5354}" type="parTrans" cxnId="{B6DEA01A-B040-4AED-A114-E40A7E659807}">
      <dgm:prSet/>
      <dgm:spPr/>
      <dgm:t>
        <a:bodyPr/>
        <a:lstStyle/>
        <a:p>
          <a:endParaRPr lang="nl-NL"/>
        </a:p>
      </dgm:t>
    </dgm:pt>
    <dgm:pt modelId="{9D7F4F4F-9BF9-410F-922B-534897A0129A}" type="sibTrans" cxnId="{B6DEA01A-B040-4AED-A114-E40A7E659807}">
      <dgm:prSet/>
      <dgm:spPr/>
      <dgm:t>
        <a:bodyPr/>
        <a:lstStyle/>
        <a:p>
          <a:endParaRPr lang="nl-NL"/>
        </a:p>
      </dgm:t>
    </dgm:pt>
    <dgm:pt modelId="{264852E8-077D-4FC1-9F39-29FFCB634B40}" type="pres">
      <dgm:prSet presAssocID="{A3F0F6A5-E537-4311-A599-313E6924258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827A8895-8343-4B2E-95F3-ACE85AB108AE}" type="pres">
      <dgm:prSet presAssocID="{A973EAB8-B980-4145-AD28-11F522AFC8E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68C32A68-31FF-4190-90BF-8B80D8AAE6C5}" type="presOf" srcId="{A3F0F6A5-E537-4311-A599-313E69242583}" destId="{264852E8-077D-4FC1-9F39-29FFCB634B40}" srcOrd="0" destOrd="0" presId="urn:microsoft.com/office/officeart/2005/8/layout/vList2"/>
    <dgm:cxn modelId="{B6DEA01A-B040-4AED-A114-E40A7E659807}" srcId="{A3F0F6A5-E537-4311-A599-313E69242583}" destId="{A973EAB8-B980-4145-AD28-11F522AFC8E2}" srcOrd="0" destOrd="0" parTransId="{D51A5CEA-D1F6-45C7-B082-312C2BBD5354}" sibTransId="{9D7F4F4F-9BF9-410F-922B-534897A0129A}"/>
    <dgm:cxn modelId="{E0056DF4-385D-41DF-A9A9-976949C12433}" type="presOf" srcId="{A973EAB8-B980-4145-AD28-11F522AFC8E2}" destId="{827A8895-8343-4B2E-95F3-ACE85AB108AE}" srcOrd="0" destOrd="0" presId="urn:microsoft.com/office/officeart/2005/8/layout/vList2"/>
    <dgm:cxn modelId="{7BFCA58C-F5D1-49F0-AE35-08743946FAC1}" type="presParOf" srcId="{264852E8-077D-4FC1-9F39-29FFCB634B40}" destId="{827A8895-8343-4B2E-95F3-ACE85AB108A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C78971AB-8AF2-4A99-A17E-92466FAB2825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BB2649C0-89E8-44A0-ACD1-A7BF009DF167}">
      <dgm:prSet custT="1"/>
      <dgm:spPr/>
      <dgm:t>
        <a:bodyPr/>
        <a:lstStyle/>
        <a:p>
          <a:pPr algn="ctr" rtl="0"/>
          <a:r>
            <a:rPr lang="nl-NL" sz="2800" dirty="0" smtClean="0"/>
            <a:t>Nadelen Maan</a:t>
          </a:r>
          <a:endParaRPr lang="nl-NL" sz="2800" dirty="0"/>
        </a:p>
      </dgm:t>
    </dgm:pt>
    <dgm:pt modelId="{32911574-357A-4601-916D-4A84C4F166A4}" type="parTrans" cxnId="{F477F851-088E-4A83-B3EF-773FD7510F34}">
      <dgm:prSet/>
      <dgm:spPr/>
      <dgm:t>
        <a:bodyPr/>
        <a:lstStyle/>
        <a:p>
          <a:endParaRPr lang="nl-NL"/>
        </a:p>
      </dgm:t>
    </dgm:pt>
    <dgm:pt modelId="{9698CDA8-EED4-4C0E-8444-46B26B19A23C}" type="sibTrans" cxnId="{F477F851-088E-4A83-B3EF-773FD7510F34}">
      <dgm:prSet/>
      <dgm:spPr/>
      <dgm:t>
        <a:bodyPr/>
        <a:lstStyle/>
        <a:p>
          <a:endParaRPr lang="nl-NL"/>
        </a:p>
      </dgm:t>
    </dgm:pt>
    <dgm:pt modelId="{41E6C45A-0070-4769-A5C7-215219B6ACBF}" type="pres">
      <dgm:prSet presAssocID="{C78971AB-8AF2-4A99-A17E-92466FAB282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DF5A5C31-FEF1-4673-9D65-261EEDE4EC39}" type="pres">
      <dgm:prSet presAssocID="{BB2649C0-89E8-44A0-ACD1-A7BF009DF167}" presName="parentText" presStyleLbl="node1" presStyleIdx="0" presStyleCnt="1" custScaleY="134630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F477F851-088E-4A83-B3EF-773FD7510F34}" srcId="{C78971AB-8AF2-4A99-A17E-92466FAB2825}" destId="{BB2649C0-89E8-44A0-ACD1-A7BF009DF167}" srcOrd="0" destOrd="0" parTransId="{32911574-357A-4601-916D-4A84C4F166A4}" sibTransId="{9698CDA8-EED4-4C0E-8444-46B26B19A23C}"/>
    <dgm:cxn modelId="{65E13E6C-0427-4380-94E2-954E2DD63D9E}" type="presOf" srcId="{C78971AB-8AF2-4A99-A17E-92466FAB2825}" destId="{41E6C45A-0070-4769-A5C7-215219B6ACBF}" srcOrd="0" destOrd="0" presId="urn:microsoft.com/office/officeart/2005/8/layout/vList2"/>
    <dgm:cxn modelId="{CE399D41-9856-425B-8C18-F3C82D8D829D}" type="presOf" srcId="{BB2649C0-89E8-44A0-ACD1-A7BF009DF167}" destId="{DF5A5C31-FEF1-4673-9D65-261EEDE4EC39}" srcOrd="0" destOrd="0" presId="urn:microsoft.com/office/officeart/2005/8/layout/vList2"/>
    <dgm:cxn modelId="{4F11313C-AA71-4051-808F-DDC7449B8C2C}" type="presParOf" srcId="{41E6C45A-0070-4769-A5C7-215219B6ACBF}" destId="{DF5A5C31-FEF1-4673-9D65-261EEDE4EC3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D1A4661B-C6BA-4E08-8629-64CC74621D6F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02546377-ADE5-49DA-B897-39B461A9F49C}">
      <dgm:prSet/>
      <dgm:spPr/>
      <dgm:t>
        <a:bodyPr/>
        <a:lstStyle/>
        <a:p>
          <a:pPr algn="ctr" rtl="0"/>
          <a:r>
            <a:rPr lang="nl-NL" b="1" smtClean="0"/>
            <a:t>Maan- en Zonnekalender II</a:t>
          </a:r>
          <a:endParaRPr lang="nl-NL"/>
        </a:p>
      </dgm:t>
    </dgm:pt>
    <dgm:pt modelId="{7DEF19B2-427F-45D0-930E-4463A1BC07C0}" type="parTrans" cxnId="{A1794ADC-2602-478A-9F72-5E68F4AA72F1}">
      <dgm:prSet/>
      <dgm:spPr/>
      <dgm:t>
        <a:bodyPr/>
        <a:lstStyle/>
        <a:p>
          <a:endParaRPr lang="nl-NL"/>
        </a:p>
      </dgm:t>
    </dgm:pt>
    <dgm:pt modelId="{28E1D87D-2119-4AAC-AC63-B10282A18065}" type="sibTrans" cxnId="{A1794ADC-2602-478A-9F72-5E68F4AA72F1}">
      <dgm:prSet/>
      <dgm:spPr/>
      <dgm:t>
        <a:bodyPr/>
        <a:lstStyle/>
        <a:p>
          <a:endParaRPr lang="nl-NL"/>
        </a:p>
      </dgm:t>
    </dgm:pt>
    <dgm:pt modelId="{171BA065-21F5-4219-97FA-9622D6D9FDB4}" type="pres">
      <dgm:prSet presAssocID="{D1A4661B-C6BA-4E08-8629-64CC74621D6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B9972437-9C3F-49A0-BD18-167BE0FCB52A}" type="pres">
      <dgm:prSet presAssocID="{02546377-ADE5-49DA-B897-39B461A9F49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DE8BFD40-5D30-4DDE-A4F8-F3FF9A2AF422}" type="presOf" srcId="{02546377-ADE5-49DA-B897-39B461A9F49C}" destId="{B9972437-9C3F-49A0-BD18-167BE0FCB52A}" srcOrd="0" destOrd="0" presId="urn:microsoft.com/office/officeart/2005/8/layout/vList2"/>
    <dgm:cxn modelId="{A1794ADC-2602-478A-9F72-5E68F4AA72F1}" srcId="{D1A4661B-C6BA-4E08-8629-64CC74621D6F}" destId="{02546377-ADE5-49DA-B897-39B461A9F49C}" srcOrd="0" destOrd="0" parTransId="{7DEF19B2-427F-45D0-930E-4463A1BC07C0}" sibTransId="{28E1D87D-2119-4AAC-AC63-B10282A18065}"/>
    <dgm:cxn modelId="{0D127130-5F44-4EEF-926F-64B2AFC5D494}" type="presOf" srcId="{D1A4661B-C6BA-4E08-8629-64CC74621D6F}" destId="{171BA065-21F5-4219-97FA-9622D6D9FDB4}" srcOrd="0" destOrd="0" presId="urn:microsoft.com/office/officeart/2005/8/layout/vList2"/>
    <dgm:cxn modelId="{BF6F1160-E026-4AAE-B38D-33A10448B013}" type="presParOf" srcId="{171BA065-21F5-4219-97FA-9622D6D9FDB4}" destId="{B9972437-9C3F-49A0-BD18-167BE0FCB52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69E023F3-A220-40CB-BA24-3F94A1F8E072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3376A0DE-B8E3-4E48-B28A-DACDF5388A30}">
      <dgm:prSet/>
      <dgm:spPr/>
      <dgm:t>
        <a:bodyPr/>
        <a:lstStyle/>
        <a:p>
          <a:pPr algn="ctr" rtl="0"/>
          <a:r>
            <a:rPr lang="nl-NL" b="1" smtClean="0"/>
            <a:t>Maan- en Zonnekalender III</a:t>
          </a:r>
          <a:endParaRPr lang="nl-NL"/>
        </a:p>
      </dgm:t>
    </dgm:pt>
    <dgm:pt modelId="{2910E179-D47F-4AFA-BEDE-3C4A1F311588}" type="parTrans" cxnId="{550657EC-4E52-48A7-9C75-FA96D338B5E6}">
      <dgm:prSet/>
      <dgm:spPr/>
      <dgm:t>
        <a:bodyPr/>
        <a:lstStyle/>
        <a:p>
          <a:endParaRPr lang="nl-NL"/>
        </a:p>
      </dgm:t>
    </dgm:pt>
    <dgm:pt modelId="{3AD70C0A-F93B-402C-8EDF-88B2A7AD7B9E}" type="sibTrans" cxnId="{550657EC-4E52-48A7-9C75-FA96D338B5E6}">
      <dgm:prSet/>
      <dgm:spPr/>
      <dgm:t>
        <a:bodyPr/>
        <a:lstStyle/>
        <a:p>
          <a:endParaRPr lang="nl-NL"/>
        </a:p>
      </dgm:t>
    </dgm:pt>
    <dgm:pt modelId="{599FE2E7-AF77-4AA4-A46F-4E752D73E014}" type="pres">
      <dgm:prSet presAssocID="{69E023F3-A220-40CB-BA24-3F94A1F8E07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9A271B3E-FAF7-4485-B676-E72F83BBF12A}" type="pres">
      <dgm:prSet presAssocID="{3376A0DE-B8E3-4E48-B28A-DACDF5388A3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550657EC-4E52-48A7-9C75-FA96D338B5E6}" srcId="{69E023F3-A220-40CB-BA24-3F94A1F8E072}" destId="{3376A0DE-B8E3-4E48-B28A-DACDF5388A30}" srcOrd="0" destOrd="0" parTransId="{2910E179-D47F-4AFA-BEDE-3C4A1F311588}" sibTransId="{3AD70C0A-F93B-402C-8EDF-88B2A7AD7B9E}"/>
    <dgm:cxn modelId="{D223D8F0-A376-42E1-A95A-CAE7C09DA680}" type="presOf" srcId="{3376A0DE-B8E3-4E48-B28A-DACDF5388A30}" destId="{9A271B3E-FAF7-4485-B676-E72F83BBF12A}" srcOrd="0" destOrd="0" presId="urn:microsoft.com/office/officeart/2005/8/layout/vList2"/>
    <dgm:cxn modelId="{B9030CB4-AF31-430F-A57E-E66434C77F6E}" type="presOf" srcId="{69E023F3-A220-40CB-BA24-3F94A1F8E072}" destId="{599FE2E7-AF77-4AA4-A46F-4E752D73E014}" srcOrd="0" destOrd="0" presId="urn:microsoft.com/office/officeart/2005/8/layout/vList2"/>
    <dgm:cxn modelId="{E9A78673-2C30-4619-8A8E-942E11A27012}" type="presParOf" srcId="{599FE2E7-AF77-4AA4-A46F-4E752D73E014}" destId="{9A271B3E-FAF7-4485-B676-E72F83BBF12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34DC1B1B-9380-458E-865A-F7E1A5C68AD4}" type="doc">
      <dgm:prSet loTypeId="urn:microsoft.com/office/officeart/2005/8/layout/vList2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nl-NL"/>
        </a:p>
      </dgm:t>
    </dgm:pt>
    <dgm:pt modelId="{37A883FC-180A-44B4-B12B-41C4813BA34C}">
      <dgm:prSet custT="1"/>
      <dgm:spPr/>
      <dgm:t>
        <a:bodyPr/>
        <a:lstStyle/>
        <a:p>
          <a:pPr rtl="0"/>
          <a:r>
            <a:rPr lang="nl-NL" sz="2400" dirty="0" smtClean="0"/>
            <a:t>De zon bepaalt de jaarcyclus en dus de seizoenen  </a:t>
          </a:r>
          <a:endParaRPr lang="nl-NL" sz="2400" dirty="0"/>
        </a:p>
      </dgm:t>
    </dgm:pt>
    <dgm:pt modelId="{80FA632E-13A2-4CA2-B57E-3045D388A3D0}" type="parTrans" cxnId="{E8C9FDDF-1BEC-4592-84BF-A14D6E327377}">
      <dgm:prSet/>
      <dgm:spPr/>
      <dgm:t>
        <a:bodyPr/>
        <a:lstStyle/>
        <a:p>
          <a:endParaRPr lang="nl-NL" sz="2400"/>
        </a:p>
      </dgm:t>
    </dgm:pt>
    <dgm:pt modelId="{A5085519-BFD6-4AAD-83AF-D655FF59F58E}" type="sibTrans" cxnId="{E8C9FDDF-1BEC-4592-84BF-A14D6E327377}">
      <dgm:prSet/>
      <dgm:spPr/>
      <dgm:t>
        <a:bodyPr/>
        <a:lstStyle/>
        <a:p>
          <a:endParaRPr lang="nl-NL" sz="2400"/>
        </a:p>
      </dgm:t>
    </dgm:pt>
    <dgm:pt modelId="{F2559E00-32A4-4E9A-BF47-47D26616C19C}">
      <dgm:prSet custT="1"/>
      <dgm:spPr/>
      <dgm:t>
        <a:bodyPr/>
        <a:lstStyle/>
        <a:p>
          <a:pPr rtl="0"/>
          <a:r>
            <a:rPr lang="nl-NL" sz="2400" dirty="0" smtClean="0"/>
            <a:t>Zon hoogste punt </a:t>
          </a:r>
          <a:r>
            <a:rPr lang="nl-NL" sz="2400" dirty="0" smtClean="0">
              <a:sym typeface="Wingdings"/>
            </a:rPr>
            <a:t></a:t>
          </a:r>
          <a:r>
            <a:rPr lang="nl-NL" sz="2400" dirty="0" smtClean="0"/>
            <a:t> start zomer en dat is vrij eenvoudig te bepalen</a:t>
          </a:r>
          <a:endParaRPr lang="nl-NL" sz="2400" dirty="0"/>
        </a:p>
      </dgm:t>
    </dgm:pt>
    <dgm:pt modelId="{2C3A43B7-44FF-433A-8C66-E6C5DE6AAD76}" type="parTrans" cxnId="{A9FA7E25-2756-40C5-BE26-D32AC7B769B1}">
      <dgm:prSet/>
      <dgm:spPr/>
      <dgm:t>
        <a:bodyPr/>
        <a:lstStyle/>
        <a:p>
          <a:endParaRPr lang="nl-NL" sz="2400"/>
        </a:p>
      </dgm:t>
    </dgm:pt>
    <dgm:pt modelId="{2070172F-B133-4468-8E61-B31CFFCC3C53}" type="sibTrans" cxnId="{A9FA7E25-2756-40C5-BE26-D32AC7B769B1}">
      <dgm:prSet/>
      <dgm:spPr/>
      <dgm:t>
        <a:bodyPr/>
        <a:lstStyle/>
        <a:p>
          <a:endParaRPr lang="nl-NL" sz="2400"/>
        </a:p>
      </dgm:t>
    </dgm:pt>
    <dgm:pt modelId="{3E59BBCF-8B7B-4931-B4CE-D93A87F8F52A}" type="pres">
      <dgm:prSet presAssocID="{34DC1B1B-9380-458E-865A-F7E1A5C68A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AD12F156-EE93-443F-BC89-C48D762C8DFC}" type="pres">
      <dgm:prSet presAssocID="{37A883FC-180A-44B4-B12B-41C4813BA34C}" presName="parentText" presStyleLbl="node1" presStyleIdx="0" presStyleCnt="2" custScaleY="53892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16964D7-E43E-4938-8E1A-DC2561A632BA}" type="pres">
      <dgm:prSet presAssocID="{A5085519-BFD6-4AAD-83AF-D655FF59F58E}" presName="spacer" presStyleCnt="0"/>
      <dgm:spPr/>
    </dgm:pt>
    <dgm:pt modelId="{E57E0EBF-4EF3-44C0-9489-C38DB9A242EF}" type="pres">
      <dgm:prSet presAssocID="{F2559E00-32A4-4E9A-BF47-47D26616C19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E8C9FDDF-1BEC-4592-84BF-A14D6E327377}" srcId="{34DC1B1B-9380-458E-865A-F7E1A5C68AD4}" destId="{37A883FC-180A-44B4-B12B-41C4813BA34C}" srcOrd="0" destOrd="0" parTransId="{80FA632E-13A2-4CA2-B57E-3045D388A3D0}" sibTransId="{A5085519-BFD6-4AAD-83AF-D655FF59F58E}"/>
    <dgm:cxn modelId="{F83413D9-2325-49A5-89A7-5ACBE3384089}" type="presOf" srcId="{F2559E00-32A4-4E9A-BF47-47D26616C19C}" destId="{E57E0EBF-4EF3-44C0-9489-C38DB9A242EF}" srcOrd="0" destOrd="0" presId="urn:microsoft.com/office/officeart/2005/8/layout/vList2"/>
    <dgm:cxn modelId="{A9FA7E25-2756-40C5-BE26-D32AC7B769B1}" srcId="{34DC1B1B-9380-458E-865A-F7E1A5C68AD4}" destId="{F2559E00-32A4-4E9A-BF47-47D26616C19C}" srcOrd="1" destOrd="0" parTransId="{2C3A43B7-44FF-433A-8C66-E6C5DE6AAD76}" sibTransId="{2070172F-B133-4468-8E61-B31CFFCC3C53}"/>
    <dgm:cxn modelId="{6F33DF38-DF84-4D22-8A0B-2D231D188818}" type="presOf" srcId="{37A883FC-180A-44B4-B12B-41C4813BA34C}" destId="{AD12F156-EE93-443F-BC89-C48D762C8DFC}" srcOrd="0" destOrd="0" presId="urn:microsoft.com/office/officeart/2005/8/layout/vList2"/>
    <dgm:cxn modelId="{A9EE5873-13F1-452C-AE15-67380BAD1EB7}" type="presOf" srcId="{34DC1B1B-9380-458E-865A-F7E1A5C68AD4}" destId="{3E59BBCF-8B7B-4931-B4CE-D93A87F8F52A}" srcOrd="0" destOrd="0" presId="urn:microsoft.com/office/officeart/2005/8/layout/vList2"/>
    <dgm:cxn modelId="{D7CFC8A9-349B-4795-ACF9-55546F17BA4A}" type="presParOf" srcId="{3E59BBCF-8B7B-4931-B4CE-D93A87F8F52A}" destId="{AD12F156-EE93-443F-BC89-C48D762C8DFC}" srcOrd="0" destOrd="0" presId="urn:microsoft.com/office/officeart/2005/8/layout/vList2"/>
    <dgm:cxn modelId="{9AE15A18-308D-4E66-A73D-F56DF41B5933}" type="presParOf" srcId="{3E59BBCF-8B7B-4931-B4CE-D93A87F8F52A}" destId="{316964D7-E43E-4938-8E1A-DC2561A632BA}" srcOrd="1" destOrd="0" presId="urn:microsoft.com/office/officeart/2005/8/layout/vList2"/>
    <dgm:cxn modelId="{EC30FABC-4D2A-4445-8833-9A5F47EEDCC4}" type="presParOf" srcId="{3E59BBCF-8B7B-4931-B4CE-D93A87F8F52A}" destId="{E57E0EBF-4EF3-44C0-9489-C38DB9A242E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8FAE7CF0-D775-4808-9CE2-7B2CD62ABF38}" type="doc">
      <dgm:prSet loTypeId="urn:microsoft.com/office/officeart/2005/8/layout/vList2" loCatId="list" qsTypeId="urn:microsoft.com/office/officeart/2005/8/quickstyle/simple2" qsCatId="simple" csTypeId="urn:microsoft.com/office/officeart/2005/8/colors/accent0_3" csCatId="mainScheme"/>
      <dgm:spPr/>
      <dgm:t>
        <a:bodyPr/>
        <a:lstStyle/>
        <a:p>
          <a:endParaRPr lang="nl-NL"/>
        </a:p>
      </dgm:t>
    </dgm:pt>
    <dgm:pt modelId="{5F0CFEB7-8EB1-44EA-BE08-8F4A8483E548}">
      <dgm:prSet custT="1"/>
      <dgm:spPr/>
      <dgm:t>
        <a:bodyPr/>
        <a:lstStyle/>
        <a:p>
          <a:pPr rtl="0"/>
          <a:r>
            <a:rPr lang="nl-NL" sz="2400" dirty="0" smtClean="0"/>
            <a:t>Een jaar telt 365,2425 dagen.</a:t>
          </a:r>
          <a:endParaRPr lang="nl-NL" sz="2400" dirty="0"/>
        </a:p>
      </dgm:t>
    </dgm:pt>
    <dgm:pt modelId="{E51C7EF6-5281-4A4D-B0F9-E0DD1B5B9557}" type="parTrans" cxnId="{4193F588-3801-4E1D-B1A2-ED0C3EBE4CB0}">
      <dgm:prSet/>
      <dgm:spPr/>
      <dgm:t>
        <a:bodyPr/>
        <a:lstStyle/>
        <a:p>
          <a:endParaRPr lang="nl-NL"/>
        </a:p>
      </dgm:t>
    </dgm:pt>
    <dgm:pt modelId="{B9CBED91-1111-4402-A6FC-D9868175C1BD}" type="sibTrans" cxnId="{4193F588-3801-4E1D-B1A2-ED0C3EBE4CB0}">
      <dgm:prSet/>
      <dgm:spPr/>
      <dgm:t>
        <a:bodyPr/>
        <a:lstStyle/>
        <a:p>
          <a:endParaRPr lang="nl-NL"/>
        </a:p>
      </dgm:t>
    </dgm:pt>
    <dgm:pt modelId="{CE0AC861-BB0A-4D3A-BD2A-2805269E68A2}">
      <dgm:prSet custT="1"/>
      <dgm:spPr/>
      <dgm:t>
        <a:bodyPr/>
        <a:lstStyle/>
        <a:p>
          <a:pPr rtl="0"/>
          <a:r>
            <a:rPr lang="nl-NL" sz="2600" dirty="0" smtClean="0"/>
            <a:t>Dat </a:t>
          </a:r>
          <a:r>
            <a:rPr lang="nl-NL" sz="2400" dirty="0" smtClean="0"/>
            <a:t>past</a:t>
          </a:r>
          <a:r>
            <a:rPr lang="nl-NL" sz="2600" dirty="0" smtClean="0"/>
            <a:t> niet in een jaar </a:t>
          </a:r>
          <a:r>
            <a:rPr lang="nl-NL" sz="2600" dirty="0" smtClean="0">
              <a:sym typeface="Wingdings"/>
            </a:rPr>
            <a:t></a:t>
          </a:r>
          <a:r>
            <a:rPr lang="nl-NL" sz="2600" dirty="0" smtClean="0"/>
            <a:t> </a:t>
          </a:r>
          <a:r>
            <a:rPr lang="nl-NL" sz="2400" b="1" dirty="0" smtClean="0"/>
            <a:t>schrikkeljaar</a:t>
          </a:r>
          <a:endParaRPr lang="nl-NL" sz="2400" dirty="0"/>
        </a:p>
      </dgm:t>
    </dgm:pt>
    <dgm:pt modelId="{B1377284-0490-42F8-A8B1-28D2DE669F73}" type="parTrans" cxnId="{60597672-08D8-4335-BDAE-5DAD50D767F7}">
      <dgm:prSet/>
      <dgm:spPr/>
      <dgm:t>
        <a:bodyPr/>
        <a:lstStyle/>
        <a:p>
          <a:endParaRPr lang="nl-NL"/>
        </a:p>
      </dgm:t>
    </dgm:pt>
    <dgm:pt modelId="{7F9A20C0-3636-4EDD-8DAB-8BC2F23F068B}" type="sibTrans" cxnId="{60597672-08D8-4335-BDAE-5DAD50D767F7}">
      <dgm:prSet/>
      <dgm:spPr/>
      <dgm:t>
        <a:bodyPr/>
        <a:lstStyle/>
        <a:p>
          <a:endParaRPr lang="nl-NL"/>
        </a:p>
      </dgm:t>
    </dgm:pt>
    <dgm:pt modelId="{20653C45-8391-4191-94A0-5C2AD064B085}">
      <dgm:prSet custT="1"/>
      <dgm:spPr/>
      <dgm:t>
        <a:bodyPr/>
        <a:lstStyle/>
        <a:p>
          <a:pPr rtl="0"/>
          <a:r>
            <a:rPr lang="nl-NL" sz="2400" dirty="0" smtClean="0"/>
            <a:t>Ook schrikkeljaar lost het probleem niet op</a:t>
          </a:r>
          <a:endParaRPr lang="nl-NL" sz="2400" dirty="0"/>
        </a:p>
      </dgm:t>
    </dgm:pt>
    <dgm:pt modelId="{5626C3F6-3111-4667-8935-7C3014FEBA6B}" type="parTrans" cxnId="{C232A1D2-4DDD-463C-9EAD-1B1153265201}">
      <dgm:prSet/>
      <dgm:spPr/>
      <dgm:t>
        <a:bodyPr/>
        <a:lstStyle/>
        <a:p>
          <a:endParaRPr lang="nl-NL"/>
        </a:p>
      </dgm:t>
    </dgm:pt>
    <dgm:pt modelId="{A289AC22-9B3C-49B1-89D6-DA5215838D0C}" type="sibTrans" cxnId="{C232A1D2-4DDD-463C-9EAD-1B1153265201}">
      <dgm:prSet/>
      <dgm:spPr/>
      <dgm:t>
        <a:bodyPr/>
        <a:lstStyle/>
        <a:p>
          <a:endParaRPr lang="nl-NL"/>
        </a:p>
      </dgm:t>
    </dgm:pt>
    <dgm:pt modelId="{7FA1204C-8D3C-4EBE-99D3-9CCC687AE84A}">
      <dgm:prSet custT="1"/>
      <dgm:spPr/>
      <dgm:t>
        <a:bodyPr/>
        <a:lstStyle/>
        <a:p>
          <a:pPr rtl="0"/>
          <a:r>
            <a:rPr lang="nl-NL" sz="2400" dirty="0" smtClean="0"/>
            <a:t>Paus Gregorius past de kalender aan</a:t>
          </a:r>
          <a:endParaRPr lang="nl-NL" sz="2400" dirty="0"/>
        </a:p>
      </dgm:t>
    </dgm:pt>
    <dgm:pt modelId="{1AF82735-785C-4EC9-99E9-934E4CE711A3}" type="parTrans" cxnId="{C9C5C91E-367D-40FD-A39E-0B1469756D45}">
      <dgm:prSet/>
      <dgm:spPr/>
      <dgm:t>
        <a:bodyPr/>
        <a:lstStyle/>
        <a:p>
          <a:endParaRPr lang="nl-NL"/>
        </a:p>
      </dgm:t>
    </dgm:pt>
    <dgm:pt modelId="{6573C965-2A45-4865-9ED6-E871B6C16B1B}" type="sibTrans" cxnId="{C9C5C91E-367D-40FD-A39E-0B1469756D45}">
      <dgm:prSet/>
      <dgm:spPr/>
      <dgm:t>
        <a:bodyPr/>
        <a:lstStyle/>
        <a:p>
          <a:endParaRPr lang="nl-NL"/>
        </a:p>
      </dgm:t>
    </dgm:pt>
    <dgm:pt modelId="{2AB13236-A31E-4C1F-8D11-FE0D35D5AF22}" type="pres">
      <dgm:prSet presAssocID="{8FAE7CF0-D775-4808-9CE2-7B2CD62ABF3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625B423F-3C21-4C3D-AE7C-D9D0284ECBF3}" type="pres">
      <dgm:prSet presAssocID="{5F0CFEB7-8EB1-44EA-BE08-8F4A8483E54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AB4D77B-8A7A-4E84-9A46-F3646A78F63B}" type="pres">
      <dgm:prSet presAssocID="{B9CBED91-1111-4402-A6FC-D9868175C1BD}" presName="spacer" presStyleCnt="0"/>
      <dgm:spPr/>
    </dgm:pt>
    <dgm:pt modelId="{EA252924-CCCF-4D35-A677-DA434787FDC8}" type="pres">
      <dgm:prSet presAssocID="{CE0AC861-BB0A-4D3A-BD2A-2805269E68A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F048F6E-F045-4EAD-98A8-C4E98722C4E8}" type="pres">
      <dgm:prSet presAssocID="{7F9A20C0-3636-4EDD-8DAB-8BC2F23F068B}" presName="spacer" presStyleCnt="0"/>
      <dgm:spPr/>
    </dgm:pt>
    <dgm:pt modelId="{9049F673-C4FF-48B5-A242-29AAECEF2D40}" type="pres">
      <dgm:prSet presAssocID="{20653C45-8391-4191-94A0-5C2AD064B08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DA1EB70-7DE0-4A83-A8C6-BC54F6E0B620}" type="pres">
      <dgm:prSet presAssocID="{A289AC22-9B3C-49B1-89D6-DA5215838D0C}" presName="spacer" presStyleCnt="0"/>
      <dgm:spPr/>
    </dgm:pt>
    <dgm:pt modelId="{0205386D-EE30-40DE-872D-B5AD0623E8FB}" type="pres">
      <dgm:prSet presAssocID="{7FA1204C-8D3C-4EBE-99D3-9CCC687AE84A}" presName="parentText" presStyleLbl="node1" presStyleIdx="3" presStyleCnt="4" custLinFactY="-392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4193F588-3801-4E1D-B1A2-ED0C3EBE4CB0}" srcId="{8FAE7CF0-D775-4808-9CE2-7B2CD62ABF38}" destId="{5F0CFEB7-8EB1-44EA-BE08-8F4A8483E548}" srcOrd="0" destOrd="0" parTransId="{E51C7EF6-5281-4A4D-B0F9-E0DD1B5B9557}" sibTransId="{B9CBED91-1111-4402-A6FC-D9868175C1BD}"/>
    <dgm:cxn modelId="{A146682D-B5EF-4675-898E-266301B30F5A}" type="presOf" srcId="{8FAE7CF0-D775-4808-9CE2-7B2CD62ABF38}" destId="{2AB13236-A31E-4C1F-8D11-FE0D35D5AF22}" srcOrd="0" destOrd="0" presId="urn:microsoft.com/office/officeart/2005/8/layout/vList2"/>
    <dgm:cxn modelId="{C52B33EC-C2F3-4E99-9FD9-6E046EC1FCEE}" type="presOf" srcId="{20653C45-8391-4191-94A0-5C2AD064B085}" destId="{9049F673-C4FF-48B5-A242-29AAECEF2D40}" srcOrd="0" destOrd="0" presId="urn:microsoft.com/office/officeart/2005/8/layout/vList2"/>
    <dgm:cxn modelId="{C232A1D2-4DDD-463C-9EAD-1B1153265201}" srcId="{8FAE7CF0-D775-4808-9CE2-7B2CD62ABF38}" destId="{20653C45-8391-4191-94A0-5C2AD064B085}" srcOrd="2" destOrd="0" parTransId="{5626C3F6-3111-4667-8935-7C3014FEBA6B}" sibTransId="{A289AC22-9B3C-49B1-89D6-DA5215838D0C}"/>
    <dgm:cxn modelId="{6AB500F0-D36D-42DB-A12D-0D6291B85EDB}" type="presOf" srcId="{5F0CFEB7-8EB1-44EA-BE08-8F4A8483E548}" destId="{625B423F-3C21-4C3D-AE7C-D9D0284ECBF3}" srcOrd="0" destOrd="0" presId="urn:microsoft.com/office/officeart/2005/8/layout/vList2"/>
    <dgm:cxn modelId="{60597672-08D8-4335-BDAE-5DAD50D767F7}" srcId="{8FAE7CF0-D775-4808-9CE2-7B2CD62ABF38}" destId="{CE0AC861-BB0A-4D3A-BD2A-2805269E68A2}" srcOrd="1" destOrd="0" parTransId="{B1377284-0490-42F8-A8B1-28D2DE669F73}" sibTransId="{7F9A20C0-3636-4EDD-8DAB-8BC2F23F068B}"/>
    <dgm:cxn modelId="{115FB421-E1F8-489C-83B5-E0DED5358E2B}" type="presOf" srcId="{CE0AC861-BB0A-4D3A-BD2A-2805269E68A2}" destId="{EA252924-CCCF-4D35-A677-DA434787FDC8}" srcOrd="0" destOrd="0" presId="urn:microsoft.com/office/officeart/2005/8/layout/vList2"/>
    <dgm:cxn modelId="{C9C5C91E-367D-40FD-A39E-0B1469756D45}" srcId="{8FAE7CF0-D775-4808-9CE2-7B2CD62ABF38}" destId="{7FA1204C-8D3C-4EBE-99D3-9CCC687AE84A}" srcOrd="3" destOrd="0" parTransId="{1AF82735-785C-4EC9-99E9-934E4CE711A3}" sibTransId="{6573C965-2A45-4865-9ED6-E871B6C16B1B}"/>
    <dgm:cxn modelId="{EE4459BE-FF71-4CAD-A19B-FAA29DEC8B9E}" type="presOf" srcId="{7FA1204C-8D3C-4EBE-99D3-9CCC687AE84A}" destId="{0205386D-EE30-40DE-872D-B5AD0623E8FB}" srcOrd="0" destOrd="0" presId="urn:microsoft.com/office/officeart/2005/8/layout/vList2"/>
    <dgm:cxn modelId="{04D5F409-2B7D-4A03-A041-FDAE07D756F8}" type="presParOf" srcId="{2AB13236-A31E-4C1F-8D11-FE0D35D5AF22}" destId="{625B423F-3C21-4C3D-AE7C-D9D0284ECBF3}" srcOrd="0" destOrd="0" presId="urn:microsoft.com/office/officeart/2005/8/layout/vList2"/>
    <dgm:cxn modelId="{DE3B3E1C-4DFC-42C5-9BD0-F0287F02154C}" type="presParOf" srcId="{2AB13236-A31E-4C1F-8D11-FE0D35D5AF22}" destId="{CAB4D77B-8A7A-4E84-9A46-F3646A78F63B}" srcOrd="1" destOrd="0" presId="urn:microsoft.com/office/officeart/2005/8/layout/vList2"/>
    <dgm:cxn modelId="{3052E102-8DF6-46A7-B03B-EC4E9F3B69F5}" type="presParOf" srcId="{2AB13236-A31E-4C1F-8D11-FE0D35D5AF22}" destId="{EA252924-CCCF-4D35-A677-DA434787FDC8}" srcOrd="2" destOrd="0" presId="urn:microsoft.com/office/officeart/2005/8/layout/vList2"/>
    <dgm:cxn modelId="{77222E46-F56D-4732-93A5-152FEE17F5EF}" type="presParOf" srcId="{2AB13236-A31E-4C1F-8D11-FE0D35D5AF22}" destId="{9F048F6E-F045-4EAD-98A8-C4E98722C4E8}" srcOrd="3" destOrd="0" presId="urn:microsoft.com/office/officeart/2005/8/layout/vList2"/>
    <dgm:cxn modelId="{3FC4A06F-BBDA-4F7B-813A-6A8602984125}" type="presParOf" srcId="{2AB13236-A31E-4C1F-8D11-FE0D35D5AF22}" destId="{9049F673-C4FF-48B5-A242-29AAECEF2D40}" srcOrd="4" destOrd="0" presId="urn:microsoft.com/office/officeart/2005/8/layout/vList2"/>
    <dgm:cxn modelId="{55D83E92-F6CD-40D0-B63B-D304806C7D32}" type="presParOf" srcId="{2AB13236-A31E-4C1F-8D11-FE0D35D5AF22}" destId="{5DA1EB70-7DE0-4A83-A8C6-BC54F6E0B620}" srcOrd="5" destOrd="0" presId="urn:microsoft.com/office/officeart/2005/8/layout/vList2"/>
    <dgm:cxn modelId="{624BF4FD-1A4E-4500-A28B-F712D7CEAC92}" type="presParOf" srcId="{2AB13236-A31E-4C1F-8D11-FE0D35D5AF22}" destId="{0205386D-EE30-40DE-872D-B5AD0623E8F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F289CA3-E37A-4D94-BCFC-1928347500F0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BA687739-8EB7-4F64-9D38-0083F3F7E7AA}">
      <dgm:prSet/>
      <dgm:spPr/>
      <dgm:t>
        <a:bodyPr/>
        <a:lstStyle/>
        <a:p>
          <a:pPr algn="ctr" rtl="0"/>
          <a:r>
            <a:rPr lang="nl-NL" b="1" smtClean="0"/>
            <a:t>Zon is centrum: Heliocentrisch</a:t>
          </a:r>
          <a:endParaRPr lang="nl-NL" b="1"/>
        </a:p>
      </dgm:t>
    </dgm:pt>
    <dgm:pt modelId="{325956E0-4987-43BF-8ED0-603D2D7D6CC7}" type="parTrans" cxnId="{2B843B3D-9FB8-4F94-82EE-B7A6C89BC558}">
      <dgm:prSet/>
      <dgm:spPr/>
      <dgm:t>
        <a:bodyPr/>
        <a:lstStyle/>
        <a:p>
          <a:endParaRPr lang="nl-NL"/>
        </a:p>
      </dgm:t>
    </dgm:pt>
    <dgm:pt modelId="{5AAAC3C9-922C-4ED9-9F1C-3D0F91D25D1C}" type="sibTrans" cxnId="{2B843B3D-9FB8-4F94-82EE-B7A6C89BC558}">
      <dgm:prSet/>
      <dgm:spPr/>
      <dgm:t>
        <a:bodyPr/>
        <a:lstStyle/>
        <a:p>
          <a:endParaRPr lang="nl-NL"/>
        </a:p>
      </dgm:t>
    </dgm:pt>
    <dgm:pt modelId="{D69DE66C-EE41-4299-8D12-64671F5DD324}" type="pres">
      <dgm:prSet presAssocID="{7F289CA3-E37A-4D94-BCFC-1928347500F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54B48F34-AB20-4CCD-9A67-FBD61E3A7E3B}" type="pres">
      <dgm:prSet presAssocID="{BA687739-8EB7-4F64-9D38-0083F3F7E7A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5E8090D0-FD1D-4B69-B947-EE80F2396A2E}" type="presOf" srcId="{BA687739-8EB7-4F64-9D38-0083F3F7E7AA}" destId="{54B48F34-AB20-4CCD-9A67-FBD61E3A7E3B}" srcOrd="0" destOrd="0" presId="urn:microsoft.com/office/officeart/2005/8/layout/vList2"/>
    <dgm:cxn modelId="{D2019BFD-9296-4E14-8A9B-EE4A6FD54932}" type="presOf" srcId="{7F289CA3-E37A-4D94-BCFC-1928347500F0}" destId="{D69DE66C-EE41-4299-8D12-64671F5DD324}" srcOrd="0" destOrd="0" presId="urn:microsoft.com/office/officeart/2005/8/layout/vList2"/>
    <dgm:cxn modelId="{2B843B3D-9FB8-4F94-82EE-B7A6C89BC558}" srcId="{7F289CA3-E37A-4D94-BCFC-1928347500F0}" destId="{BA687739-8EB7-4F64-9D38-0083F3F7E7AA}" srcOrd="0" destOrd="0" parTransId="{325956E0-4987-43BF-8ED0-603D2D7D6CC7}" sibTransId="{5AAAC3C9-922C-4ED9-9F1C-3D0F91D25D1C}"/>
    <dgm:cxn modelId="{3839BDD3-7D2A-42FA-B15C-BFF7D0C30206}" type="presParOf" srcId="{D69DE66C-EE41-4299-8D12-64671F5DD324}" destId="{54B48F34-AB20-4CCD-9A67-FBD61E3A7E3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7C9F14FD-3CDF-4334-A974-72DE70874482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BF67F5D6-03C8-43C5-872B-E6BC4708B1CB}">
      <dgm:prSet custT="1"/>
      <dgm:spPr/>
      <dgm:t>
        <a:bodyPr/>
        <a:lstStyle/>
        <a:p>
          <a:pPr algn="ctr" rtl="0"/>
          <a:r>
            <a:rPr lang="nl-NL" sz="2800" dirty="0" smtClean="0"/>
            <a:t>Voordelen Zonkalender</a:t>
          </a:r>
          <a:endParaRPr lang="nl-NL" sz="2800" dirty="0"/>
        </a:p>
      </dgm:t>
    </dgm:pt>
    <dgm:pt modelId="{BB04F4B5-19BC-4CC9-A1BB-40984BA299BB}" type="parTrans" cxnId="{53466FB9-413C-40C2-8DDC-5E6B4B0E68AC}">
      <dgm:prSet/>
      <dgm:spPr/>
      <dgm:t>
        <a:bodyPr/>
        <a:lstStyle/>
        <a:p>
          <a:endParaRPr lang="nl-NL"/>
        </a:p>
      </dgm:t>
    </dgm:pt>
    <dgm:pt modelId="{F89AD97D-8794-4821-A2AD-9A33CF2FDB44}" type="sibTrans" cxnId="{53466FB9-413C-40C2-8DDC-5E6B4B0E68AC}">
      <dgm:prSet/>
      <dgm:spPr/>
      <dgm:t>
        <a:bodyPr/>
        <a:lstStyle/>
        <a:p>
          <a:endParaRPr lang="nl-NL"/>
        </a:p>
      </dgm:t>
    </dgm:pt>
    <dgm:pt modelId="{D1965247-17DD-46C5-9A6A-0845805C89B8}" type="pres">
      <dgm:prSet presAssocID="{7C9F14FD-3CDF-4334-A974-72DE7087448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362A7A62-D63E-41DE-86AC-833E868A98FE}" type="pres">
      <dgm:prSet presAssocID="{BF67F5D6-03C8-43C5-872B-E6BC4708B1CB}" presName="parentText" presStyleLbl="node1" presStyleIdx="0" presStyleCnt="1" custScaleY="20829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53466FB9-413C-40C2-8DDC-5E6B4B0E68AC}" srcId="{7C9F14FD-3CDF-4334-A974-72DE70874482}" destId="{BF67F5D6-03C8-43C5-872B-E6BC4708B1CB}" srcOrd="0" destOrd="0" parTransId="{BB04F4B5-19BC-4CC9-A1BB-40984BA299BB}" sibTransId="{F89AD97D-8794-4821-A2AD-9A33CF2FDB44}"/>
    <dgm:cxn modelId="{68DE2542-BFC2-4ABD-8B9C-08A6AFA8B787}" type="presOf" srcId="{BF67F5D6-03C8-43C5-872B-E6BC4708B1CB}" destId="{362A7A62-D63E-41DE-86AC-833E868A98FE}" srcOrd="0" destOrd="0" presId="urn:microsoft.com/office/officeart/2005/8/layout/vList2"/>
    <dgm:cxn modelId="{B9A3C541-209F-4D83-A308-7A1DCA2E9645}" type="presOf" srcId="{7C9F14FD-3CDF-4334-A974-72DE70874482}" destId="{D1965247-17DD-46C5-9A6A-0845805C89B8}" srcOrd="0" destOrd="0" presId="urn:microsoft.com/office/officeart/2005/8/layout/vList2"/>
    <dgm:cxn modelId="{CFFA3C24-502A-4DC6-8B0D-806172602A79}" type="presParOf" srcId="{D1965247-17DD-46C5-9A6A-0845805C89B8}" destId="{362A7A62-D63E-41DE-86AC-833E868A98F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9890AC53-4219-4C70-81C6-D392E6BEEFCC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0986BFF9-FD1B-40D4-B9A2-E5D995FC0B20}">
      <dgm:prSet custT="1"/>
      <dgm:spPr/>
      <dgm:t>
        <a:bodyPr/>
        <a:lstStyle/>
        <a:p>
          <a:pPr algn="ctr" rtl="0"/>
          <a:r>
            <a:rPr lang="nl-NL" sz="2800" dirty="0" smtClean="0"/>
            <a:t>Nadelen Zonkalender</a:t>
          </a:r>
          <a:endParaRPr lang="nl-NL" sz="2800" dirty="0"/>
        </a:p>
      </dgm:t>
    </dgm:pt>
    <dgm:pt modelId="{480AEBF1-9126-4355-8227-22EC7D181B23}" type="parTrans" cxnId="{7441C2D8-807D-4661-BA3F-C725A96E3EE2}">
      <dgm:prSet/>
      <dgm:spPr/>
      <dgm:t>
        <a:bodyPr/>
        <a:lstStyle/>
        <a:p>
          <a:endParaRPr lang="nl-NL"/>
        </a:p>
      </dgm:t>
    </dgm:pt>
    <dgm:pt modelId="{6755A4C5-A59A-4E70-8E81-A7A32C71D615}" type="sibTrans" cxnId="{7441C2D8-807D-4661-BA3F-C725A96E3EE2}">
      <dgm:prSet/>
      <dgm:spPr/>
      <dgm:t>
        <a:bodyPr/>
        <a:lstStyle/>
        <a:p>
          <a:endParaRPr lang="nl-NL"/>
        </a:p>
      </dgm:t>
    </dgm:pt>
    <dgm:pt modelId="{34C25683-054D-4D96-BBE3-2319C8040D78}" type="pres">
      <dgm:prSet presAssocID="{9890AC53-4219-4C70-81C6-D392E6BEEFC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A2C742B1-322D-4988-964E-34A4C9AB5708}" type="pres">
      <dgm:prSet presAssocID="{0986BFF9-FD1B-40D4-B9A2-E5D995FC0B20}" presName="parentText" presStyleLbl="node1" presStyleIdx="0" presStyleCnt="1" custScaleY="20535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893796CB-FBAD-4D83-A08B-8437EA7148F3}" type="presOf" srcId="{9890AC53-4219-4C70-81C6-D392E6BEEFCC}" destId="{34C25683-054D-4D96-BBE3-2319C8040D78}" srcOrd="0" destOrd="0" presId="urn:microsoft.com/office/officeart/2005/8/layout/vList2"/>
    <dgm:cxn modelId="{12920CEE-54AE-4633-BC30-F77A85CAE59A}" type="presOf" srcId="{0986BFF9-FD1B-40D4-B9A2-E5D995FC0B20}" destId="{A2C742B1-322D-4988-964E-34A4C9AB5708}" srcOrd="0" destOrd="0" presId="urn:microsoft.com/office/officeart/2005/8/layout/vList2"/>
    <dgm:cxn modelId="{7441C2D8-807D-4661-BA3F-C725A96E3EE2}" srcId="{9890AC53-4219-4C70-81C6-D392E6BEEFCC}" destId="{0986BFF9-FD1B-40D4-B9A2-E5D995FC0B20}" srcOrd="0" destOrd="0" parTransId="{480AEBF1-9126-4355-8227-22EC7D181B23}" sibTransId="{6755A4C5-A59A-4E70-8E81-A7A32C71D615}"/>
    <dgm:cxn modelId="{4A09E69B-014E-45C8-A29D-F5951B347475}" type="presParOf" srcId="{34C25683-054D-4D96-BBE3-2319C8040D78}" destId="{A2C742B1-322D-4988-964E-34A4C9AB570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6AC14353-B84A-4B3C-9EB1-F68A9D1D303B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nl-NL"/>
        </a:p>
      </dgm:t>
    </dgm:pt>
    <dgm:pt modelId="{F0B60A3A-EC16-48C7-A85A-5455D317EB45}">
      <dgm:prSet custT="1"/>
      <dgm:spPr/>
      <dgm:t>
        <a:bodyPr/>
        <a:lstStyle/>
        <a:p>
          <a:pPr algn="ctr" rtl="0"/>
          <a:r>
            <a:rPr lang="nl-NL" sz="4400" b="1" dirty="0" smtClean="0"/>
            <a:t>Maan- en Zonnekalender IV </a:t>
          </a:r>
          <a:endParaRPr lang="nl-NL" sz="4400" dirty="0"/>
        </a:p>
      </dgm:t>
    </dgm:pt>
    <dgm:pt modelId="{10458E18-80F0-4DBB-8C86-2A9C197B4A15}" type="parTrans" cxnId="{1ECC1F6F-7CE1-4E11-8EE7-5ED0328DEB4B}">
      <dgm:prSet/>
      <dgm:spPr/>
      <dgm:t>
        <a:bodyPr/>
        <a:lstStyle/>
        <a:p>
          <a:endParaRPr lang="nl-NL"/>
        </a:p>
      </dgm:t>
    </dgm:pt>
    <dgm:pt modelId="{7C5EC8E0-4157-4AA0-AEDA-F3F5E971B2A6}" type="sibTrans" cxnId="{1ECC1F6F-7CE1-4E11-8EE7-5ED0328DEB4B}">
      <dgm:prSet/>
      <dgm:spPr/>
      <dgm:t>
        <a:bodyPr/>
        <a:lstStyle/>
        <a:p>
          <a:endParaRPr lang="nl-NL"/>
        </a:p>
      </dgm:t>
    </dgm:pt>
    <dgm:pt modelId="{8FD423DC-9FC7-476E-84AE-B609D57EC567}" type="pres">
      <dgm:prSet presAssocID="{6AC14353-B84A-4B3C-9EB1-F68A9D1D303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E54EA6AF-A32E-4E2E-A9D1-B3BD387C0207}" type="pres">
      <dgm:prSet presAssocID="{F0B60A3A-EC16-48C7-A85A-5455D317EB4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1ECC1F6F-7CE1-4E11-8EE7-5ED0328DEB4B}" srcId="{6AC14353-B84A-4B3C-9EB1-F68A9D1D303B}" destId="{F0B60A3A-EC16-48C7-A85A-5455D317EB45}" srcOrd="0" destOrd="0" parTransId="{10458E18-80F0-4DBB-8C86-2A9C197B4A15}" sibTransId="{7C5EC8E0-4157-4AA0-AEDA-F3F5E971B2A6}"/>
    <dgm:cxn modelId="{F42F4E9D-94BA-45C1-914A-F1140DE8862D}" type="presOf" srcId="{F0B60A3A-EC16-48C7-A85A-5455D317EB45}" destId="{E54EA6AF-A32E-4E2E-A9D1-B3BD387C0207}" srcOrd="0" destOrd="0" presId="urn:microsoft.com/office/officeart/2005/8/layout/vList2"/>
    <dgm:cxn modelId="{75C2BF3F-223C-4A6D-9EE0-FBF547551506}" type="presOf" srcId="{6AC14353-B84A-4B3C-9EB1-F68A9D1D303B}" destId="{8FD423DC-9FC7-476E-84AE-B609D57EC567}" srcOrd="0" destOrd="0" presId="urn:microsoft.com/office/officeart/2005/8/layout/vList2"/>
    <dgm:cxn modelId="{BFABF71F-5527-4ACD-ACF7-B2AE0DAF4DBC}" type="presParOf" srcId="{8FD423DC-9FC7-476E-84AE-B609D57EC567}" destId="{E54EA6AF-A32E-4E2E-A9D1-B3BD387C020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5C140AED-B0AA-4C2D-B268-B24A9539530C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5620E30E-E822-4652-859D-73B178FF14A1}">
      <dgm:prSet/>
      <dgm:spPr/>
      <dgm:t>
        <a:bodyPr/>
        <a:lstStyle/>
        <a:p>
          <a:pPr algn="ctr" rtl="0"/>
          <a:r>
            <a:rPr lang="nl-NL" b="0" dirty="0" smtClean="0"/>
            <a:t>Waarom geen 13 maanden van 28 dagen: dan heb je toch ook 364 dagen in een jaar?</a:t>
          </a:r>
          <a:endParaRPr lang="nl-NL" b="0" dirty="0"/>
        </a:p>
      </dgm:t>
    </dgm:pt>
    <dgm:pt modelId="{AE2DE4D8-4868-40F5-B150-9FF65E33C745}" type="parTrans" cxnId="{30A7E977-B3A3-4D7D-9A29-3F6DED179215}">
      <dgm:prSet/>
      <dgm:spPr/>
      <dgm:t>
        <a:bodyPr/>
        <a:lstStyle/>
        <a:p>
          <a:endParaRPr lang="nl-NL"/>
        </a:p>
      </dgm:t>
    </dgm:pt>
    <dgm:pt modelId="{CC70F864-4FFD-486C-BCD9-956B7328FE1B}" type="sibTrans" cxnId="{30A7E977-B3A3-4D7D-9A29-3F6DED179215}">
      <dgm:prSet/>
      <dgm:spPr/>
      <dgm:t>
        <a:bodyPr/>
        <a:lstStyle/>
        <a:p>
          <a:endParaRPr lang="nl-NL"/>
        </a:p>
      </dgm:t>
    </dgm:pt>
    <dgm:pt modelId="{79D77097-DC27-4D3F-8598-DB216E1D2DDC}" type="pres">
      <dgm:prSet presAssocID="{5C140AED-B0AA-4C2D-B268-B24A953953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B524CCC6-386C-4452-8991-F4F8FB766B34}" type="pres">
      <dgm:prSet presAssocID="{5620E30E-E822-4652-859D-73B178FF14A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5C02D967-DF5D-41D6-9B6D-6AA879143D12}" type="presOf" srcId="{5C140AED-B0AA-4C2D-B268-B24A9539530C}" destId="{79D77097-DC27-4D3F-8598-DB216E1D2DDC}" srcOrd="0" destOrd="0" presId="urn:microsoft.com/office/officeart/2005/8/layout/vList2"/>
    <dgm:cxn modelId="{B568766D-3AC8-4FEC-8FFF-4C91547A3F61}" type="presOf" srcId="{5620E30E-E822-4652-859D-73B178FF14A1}" destId="{B524CCC6-386C-4452-8991-F4F8FB766B34}" srcOrd="0" destOrd="0" presId="urn:microsoft.com/office/officeart/2005/8/layout/vList2"/>
    <dgm:cxn modelId="{30A7E977-B3A3-4D7D-9A29-3F6DED179215}" srcId="{5C140AED-B0AA-4C2D-B268-B24A9539530C}" destId="{5620E30E-E822-4652-859D-73B178FF14A1}" srcOrd="0" destOrd="0" parTransId="{AE2DE4D8-4868-40F5-B150-9FF65E33C745}" sibTransId="{CC70F864-4FFD-486C-BCD9-956B7328FE1B}"/>
    <dgm:cxn modelId="{507207D8-0CD5-4828-B9A1-2EBC403097B8}" type="presParOf" srcId="{79D77097-DC27-4D3F-8598-DB216E1D2DDC}" destId="{B524CCC6-386C-4452-8991-F4F8FB766B3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DD6BAF4-51BF-4A9A-A676-A8A8844F8780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nl-NL"/>
        </a:p>
      </dgm:t>
    </dgm:pt>
    <dgm:pt modelId="{77D1D933-EF03-4BD7-9069-8661DEFD5EDE}">
      <dgm:prSet/>
      <dgm:spPr/>
      <dgm:t>
        <a:bodyPr/>
        <a:lstStyle/>
        <a:p>
          <a:pPr algn="ctr" rtl="0"/>
          <a:r>
            <a:rPr lang="nl-NL" b="1" dirty="0" smtClean="0"/>
            <a:t>Geocentrisch – Heliocentrisch I</a:t>
          </a:r>
          <a:endParaRPr lang="nl-NL" dirty="0"/>
        </a:p>
      </dgm:t>
    </dgm:pt>
    <dgm:pt modelId="{FD6AC6BD-43FB-43A4-B01D-AE85A2022EB0}" type="parTrans" cxnId="{DD2FEAED-F63D-4F77-A8B3-E0D4DF9B0FBB}">
      <dgm:prSet/>
      <dgm:spPr/>
      <dgm:t>
        <a:bodyPr/>
        <a:lstStyle/>
        <a:p>
          <a:endParaRPr lang="nl-NL"/>
        </a:p>
      </dgm:t>
    </dgm:pt>
    <dgm:pt modelId="{17281EF5-CE1D-4105-9FC1-4B969C182F62}" type="sibTrans" cxnId="{DD2FEAED-F63D-4F77-A8B3-E0D4DF9B0FBB}">
      <dgm:prSet/>
      <dgm:spPr/>
      <dgm:t>
        <a:bodyPr/>
        <a:lstStyle/>
        <a:p>
          <a:endParaRPr lang="nl-NL"/>
        </a:p>
      </dgm:t>
    </dgm:pt>
    <dgm:pt modelId="{05BA3B2A-C505-47E0-8999-D676A1B89222}" type="pres">
      <dgm:prSet presAssocID="{ADD6BAF4-51BF-4A9A-A676-A8A8844F878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79184107-E157-40A1-8D5C-30260CE41AF9}" type="pres">
      <dgm:prSet presAssocID="{77D1D933-EF03-4BD7-9069-8661DEFD5ED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B328CD47-A80F-496D-A014-506773F488E0}" type="presOf" srcId="{77D1D933-EF03-4BD7-9069-8661DEFD5EDE}" destId="{79184107-E157-40A1-8D5C-30260CE41AF9}" srcOrd="0" destOrd="0" presId="urn:microsoft.com/office/officeart/2005/8/layout/vList2"/>
    <dgm:cxn modelId="{DD2FEAED-F63D-4F77-A8B3-E0D4DF9B0FBB}" srcId="{ADD6BAF4-51BF-4A9A-A676-A8A8844F8780}" destId="{77D1D933-EF03-4BD7-9069-8661DEFD5EDE}" srcOrd="0" destOrd="0" parTransId="{FD6AC6BD-43FB-43A4-B01D-AE85A2022EB0}" sibTransId="{17281EF5-CE1D-4105-9FC1-4B969C182F62}"/>
    <dgm:cxn modelId="{43EC607C-2ECA-41EC-9300-5E7D60DC0330}" type="presOf" srcId="{ADD6BAF4-51BF-4A9A-A676-A8A8844F8780}" destId="{05BA3B2A-C505-47E0-8999-D676A1B89222}" srcOrd="0" destOrd="0" presId="urn:microsoft.com/office/officeart/2005/8/layout/vList2"/>
    <dgm:cxn modelId="{6D800242-AE0E-4860-93F7-9E7BC1F24C0C}" type="presParOf" srcId="{05BA3B2A-C505-47E0-8999-D676A1B89222}" destId="{79184107-E157-40A1-8D5C-30260CE41AF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90183ED-A763-4EC0-90C9-F6EDFFCDB057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9182B96C-56D0-45DF-B981-CC92789E87D2}">
      <dgm:prSet/>
      <dgm:spPr/>
      <dgm:t>
        <a:bodyPr/>
        <a:lstStyle/>
        <a:p>
          <a:pPr algn="ctr" rtl="0"/>
          <a:r>
            <a:rPr lang="nl-NL" dirty="0" smtClean="0"/>
            <a:t>Geocentrisch</a:t>
          </a:r>
          <a:endParaRPr lang="nl-NL" dirty="0"/>
        </a:p>
      </dgm:t>
    </dgm:pt>
    <dgm:pt modelId="{F017AACE-E753-463E-A969-B984C157F778}" type="parTrans" cxnId="{9CEADED0-5038-4C15-A729-EFF6369EC810}">
      <dgm:prSet/>
      <dgm:spPr/>
      <dgm:t>
        <a:bodyPr/>
        <a:lstStyle/>
        <a:p>
          <a:endParaRPr lang="nl-NL"/>
        </a:p>
      </dgm:t>
    </dgm:pt>
    <dgm:pt modelId="{D5FB6D98-BB5A-4967-A38A-2E8435ED9D70}" type="sibTrans" cxnId="{9CEADED0-5038-4C15-A729-EFF6369EC810}">
      <dgm:prSet/>
      <dgm:spPr/>
      <dgm:t>
        <a:bodyPr/>
        <a:lstStyle/>
        <a:p>
          <a:endParaRPr lang="nl-NL"/>
        </a:p>
      </dgm:t>
    </dgm:pt>
    <dgm:pt modelId="{FB122979-0BAE-481D-92B6-850F8CD213E8}" type="pres">
      <dgm:prSet presAssocID="{790183ED-A763-4EC0-90C9-F6EDFFCDB05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A5E67A14-078E-4A17-BF5E-902DA756A654}" type="pres">
      <dgm:prSet presAssocID="{9182B96C-56D0-45DF-B981-CC92789E87D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2B8AA59E-A054-478E-87F3-403375BA6B5F}" type="presOf" srcId="{9182B96C-56D0-45DF-B981-CC92789E87D2}" destId="{A5E67A14-078E-4A17-BF5E-902DA756A654}" srcOrd="0" destOrd="0" presId="urn:microsoft.com/office/officeart/2005/8/layout/vList2"/>
    <dgm:cxn modelId="{9CEADED0-5038-4C15-A729-EFF6369EC810}" srcId="{790183ED-A763-4EC0-90C9-F6EDFFCDB057}" destId="{9182B96C-56D0-45DF-B981-CC92789E87D2}" srcOrd="0" destOrd="0" parTransId="{F017AACE-E753-463E-A969-B984C157F778}" sibTransId="{D5FB6D98-BB5A-4967-A38A-2E8435ED9D70}"/>
    <dgm:cxn modelId="{B623C740-F253-4F0E-A4D9-A8AE4A4B323E}" type="presOf" srcId="{790183ED-A763-4EC0-90C9-F6EDFFCDB057}" destId="{FB122979-0BAE-481D-92B6-850F8CD213E8}" srcOrd="0" destOrd="0" presId="urn:microsoft.com/office/officeart/2005/8/layout/vList2"/>
    <dgm:cxn modelId="{94F69553-E556-4B85-B63A-CCE40A50D3A3}" type="presParOf" srcId="{FB122979-0BAE-481D-92B6-850F8CD213E8}" destId="{A5E67A14-078E-4A17-BF5E-902DA756A65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76FD1BC-38DF-4DCE-88FC-4A1649A2E463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8A71BFF1-F288-4479-B40C-203B17801565}">
      <dgm:prSet/>
      <dgm:spPr/>
      <dgm:t>
        <a:bodyPr/>
        <a:lstStyle/>
        <a:p>
          <a:pPr algn="ctr" rtl="0"/>
          <a:r>
            <a:rPr lang="nl-NL" dirty="0" smtClean="0"/>
            <a:t>Heliocentrisch</a:t>
          </a:r>
          <a:endParaRPr lang="nl-NL" dirty="0"/>
        </a:p>
      </dgm:t>
    </dgm:pt>
    <dgm:pt modelId="{AC676547-9285-4A7D-A810-8041C5E85443}" type="parTrans" cxnId="{153CFCD7-B199-4AF5-A874-E623573DE854}">
      <dgm:prSet/>
      <dgm:spPr/>
      <dgm:t>
        <a:bodyPr/>
        <a:lstStyle/>
        <a:p>
          <a:endParaRPr lang="nl-NL"/>
        </a:p>
      </dgm:t>
    </dgm:pt>
    <dgm:pt modelId="{A878A733-C92A-4F8E-8EB4-D719EAD4B18F}" type="sibTrans" cxnId="{153CFCD7-B199-4AF5-A874-E623573DE854}">
      <dgm:prSet/>
      <dgm:spPr/>
      <dgm:t>
        <a:bodyPr/>
        <a:lstStyle/>
        <a:p>
          <a:endParaRPr lang="nl-NL"/>
        </a:p>
      </dgm:t>
    </dgm:pt>
    <dgm:pt modelId="{6DBEDEA2-8103-488E-957B-33CCEAD313B3}" type="pres">
      <dgm:prSet presAssocID="{676FD1BC-38DF-4DCE-88FC-4A1649A2E46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5BCC0710-0F09-402C-ABBD-0B4EE50EEDD9}" type="pres">
      <dgm:prSet presAssocID="{8A71BFF1-F288-4479-B40C-203B17801565}" presName="parentText" presStyleLbl="node1" presStyleIdx="0" presStyleCnt="1" custScaleX="100000" custLinFactNeighborX="927" custLinFactNeighborY="5962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5D2AB7C7-03D6-46E8-92ED-97C1D7C285E2}" type="presOf" srcId="{676FD1BC-38DF-4DCE-88FC-4A1649A2E463}" destId="{6DBEDEA2-8103-488E-957B-33CCEAD313B3}" srcOrd="0" destOrd="0" presId="urn:microsoft.com/office/officeart/2005/8/layout/vList2"/>
    <dgm:cxn modelId="{9A3218E4-988E-4A9F-B54B-EEACF780EAED}" type="presOf" srcId="{8A71BFF1-F288-4479-B40C-203B17801565}" destId="{5BCC0710-0F09-402C-ABBD-0B4EE50EEDD9}" srcOrd="0" destOrd="0" presId="urn:microsoft.com/office/officeart/2005/8/layout/vList2"/>
    <dgm:cxn modelId="{153CFCD7-B199-4AF5-A874-E623573DE854}" srcId="{676FD1BC-38DF-4DCE-88FC-4A1649A2E463}" destId="{8A71BFF1-F288-4479-B40C-203B17801565}" srcOrd="0" destOrd="0" parTransId="{AC676547-9285-4A7D-A810-8041C5E85443}" sibTransId="{A878A733-C92A-4F8E-8EB4-D719EAD4B18F}"/>
    <dgm:cxn modelId="{C54ADE6F-12B2-4F26-9AAB-1D76E1C9B089}" type="presParOf" srcId="{6DBEDEA2-8103-488E-957B-33CCEAD313B3}" destId="{5BCC0710-0F09-402C-ABBD-0B4EE50EEDD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4A758B2-9BE9-4539-81AE-DA839B022F4E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nl-NL"/>
        </a:p>
      </dgm:t>
    </dgm:pt>
    <dgm:pt modelId="{3F99D61A-9BAB-4B24-B169-E502096E843A}">
      <dgm:prSet/>
      <dgm:spPr/>
      <dgm:t>
        <a:bodyPr/>
        <a:lstStyle/>
        <a:p>
          <a:pPr algn="ctr" rtl="0"/>
          <a:r>
            <a:rPr lang="nl-NL" b="1" dirty="0" smtClean="0"/>
            <a:t>Geocentrisch – Heliocentrisch II</a:t>
          </a:r>
          <a:endParaRPr lang="nl-NL" dirty="0"/>
        </a:p>
      </dgm:t>
    </dgm:pt>
    <dgm:pt modelId="{3A7BF269-4B9F-4ADD-A12E-4569F262B5A5}" type="parTrans" cxnId="{43E12EAB-C957-469B-8C1B-FD437D01E7A8}">
      <dgm:prSet/>
      <dgm:spPr/>
      <dgm:t>
        <a:bodyPr/>
        <a:lstStyle/>
        <a:p>
          <a:endParaRPr lang="nl-NL"/>
        </a:p>
      </dgm:t>
    </dgm:pt>
    <dgm:pt modelId="{E1581769-2950-40ED-BA39-5FA8794AC55C}" type="sibTrans" cxnId="{43E12EAB-C957-469B-8C1B-FD437D01E7A8}">
      <dgm:prSet/>
      <dgm:spPr/>
      <dgm:t>
        <a:bodyPr/>
        <a:lstStyle/>
        <a:p>
          <a:endParaRPr lang="nl-NL"/>
        </a:p>
      </dgm:t>
    </dgm:pt>
    <dgm:pt modelId="{F4465D62-C01D-4075-B1CA-B799EDE0FC60}" type="pres">
      <dgm:prSet presAssocID="{F4A758B2-9BE9-4539-81AE-DA839B022F4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54D5110D-05AC-409C-A585-D0AB9404AFDD}" type="pres">
      <dgm:prSet presAssocID="{3F99D61A-9BAB-4B24-B169-E502096E843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9BA481BB-DB16-4F72-B953-19642CF6A97E}" type="presOf" srcId="{3F99D61A-9BAB-4B24-B169-E502096E843A}" destId="{54D5110D-05AC-409C-A585-D0AB9404AFDD}" srcOrd="0" destOrd="0" presId="urn:microsoft.com/office/officeart/2005/8/layout/vList2"/>
    <dgm:cxn modelId="{43E12EAB-C957-469B-8C1B-FD437D01E7A8}" srcId="{F4A758B2-9BE9-4539-81AE-DA839B022F4E}" destId="{3F99D61A-9BAB-4B24-B169-E502096E843A}" srcOrd="0" destOrd="0" parTransId="{3A7BF269-4B9F-4ADD-A12E-4569F262B5A5}" sibTransId="{E1581769-2950-40ED-BA39-5FA8794AC55C}"/>
    <dgm:cxn modelId="{8E743F71-72D0-4FA9-A94A-8FF7CD0DE9A8}" type="presOf" srcId="{F4A758B2-9BE9-4539-81AE-DA839B022F4E}" destId="{F4465D62-C01D-4075-B1CA-B799EDE0FC60}" srcOrd="0" destOrd="0" presId="urn:microsoft.com/office/officeart/2005/8/layout/vList2"/>
    <dgm:cxn modelId="{FBABC47E-3B4A-4614-801C-0FAD3BBA7E94}" type="presParOf" srcId="{F4465D62-C01D-4075-B1CA-B799EDE0FC60}" destId="{54D5110D-05AC-409C-A585-D0AB9404AFD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6D19BF-E5A6-4DED-9350-EB8C128613F7}">
      <dsp:nvSpPr>
        <dsp:cNvPr id="0" name=""/>
        <dsp:cNvSpPr/>
      </dsp:nvSpPr>
      <dsp:spPr>
        <a:xfrm>
          <a:off x="0" y="1995"/>
          <a:ext cx="7653536" cy="10073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200" kern="1200" dirty="0" smtClean="0"/>
            <a:t>Aarde en Zon</a:t>
          </a:r>
          <a:endParaRPr lang="nl-NL" sz="4200" kern="1200" dirty="0"/>
        </a:p>
      </dsp:txBody>
      <dsp:txXfrm>
        <a:off x="49176" y="51171"/>
        <a:ext cx="7555184" cy="90901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128056-C4EF-4093-A4B2-34A8672ABB9F}">
      <dsp:nvSpPr>
        <dsp:cNvPr id="0" name=""/>
        <dsp:cNvSpPr/>
      </dsp:nvSpPr>
      <dsp:spPr>
        <a:xfrm rot="10800000">
          <a:off x="1823547" y="1821"/>
          <a:ext cx="5842009" cy="140825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21002" tIns="80010" rIns="149352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b="1" kern="1200" dirty="0" smtClean="0"/>
            <a:t>Tot in de 17</a:t>
          </a:r>
          <a:r>
            <a:rPr lang="nl-NL" sz="2100" b="1" kern="1200" baseline="30000" dirty="0" smtClean="0"/>
            <a:t>de</a:t>
          </a:r>
          <a:r>
            <a:rPr lang="nl-NL" sz="2100" b="1" kern="1200" dirty="0" smtClean="0"/>
            <a:t> eeuw heeft de wetenschap onder invloed van de Kerk volgehouden dat de Aarde het middelpunt van het Heelal was (geocentrisch wereldbeeld)</a:t>
          </a:r>
          <a:endParaRPr lang="nl-NL" sz="2100" b="1" kern="1200" dirty="0"/>
        </a:p>
      </dsp:txBody>
      <dsp:txXfrm rot="10800000">
        <a:off x="2175611" y="1821"/>
        <a:ext cx="5489945" cy="1408255"/>
      </dsp:txXfrm>
    </dsp:sp>
    <dsp:sp modelId="{B265B146-6684-4319-88DD-B8B0E09022BF}">
      <dsp:nvSpPr>
        <dsp:cNvPr id="0" name=""/>
        <dsp:cNvSpPr/>
      </dsp:nvSpPr>
      <dsp:spPr>
        <a:xfrm>
          <a:off x="1119419" y="1821"/>
          <a:ext cx="1408255" cy="140825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4F21C39-4B04-4317-AD4B-565EE4E661CD}">
      <dsp:nvSpPr>
        <dsp:cNvPr id="0" name=""/>
        <dsp:cNvSpPr/>
      </dsp:nvSpPr>
      <dsp:spPr>
        <a:xfrm rot="10800000">
          <a:off x="1823547" y="1830452"/>
          <a:ext cx="5842009" cy="140825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21002" tIns="80010" rIns="149352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b="1" kern="1200" smtClean="0"/>
            <a:t>Galileo Galilei moest het heliocentrische wereldbeeld publiekelijk afzweren omdat zijn leven gevaar liep</a:t>
          </a:r>
          <a:endParaRPr lang="nl-NL" sz="2100" b="1" kern="1200"/>
        </a:p>
      </dsp:txBody>
      <dsp:txXfrm rot="10800000">
        <a:off x="2175611" y="1830452"/>
        <a:ext cx="5489945" cy="1408255"/>
      </dsp:txXfrm>
    </dsp:sp>
    <dsp:sp modelId="{B65B7978-9803-41FE-AB57-D93D013FDB29}">
      <dsp:nvSpPr>
        <dsp:cNvPr id="0" name=""/>
        <dsp:cNvSpPr/>
      </dsp:nvSpPr>
      <dsp:spPr>
        <a:xfrm>
          <a:off x="1119419" y="1830452"/>
          <a:ext cx="1408255" cy="140825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2E06AAD-1C21-4297-8CB7-8939A3205DF5}">
      <dsp:nvSpPr>
        <dsp:cNvPr id="0" name=""/>
        <dsp:cNvSpPr/>
      </dsp:nvSpPr>
      <dsp:spPr>
        <a:xfrm rot="10800000">
          <a:off x="1823547" y="3659082"/>
          <a:ext cx="5842009" cy="140825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21002" tIns="80010" rIns="149352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b="1" kern="1200" smtClean="0"/>
            <a:t>In 1993 heeft de RK Kerk Galilei postuum gelijk gegeven. </a:t>
          </a:r>
          <a:endParaRPr lang="nl-NL" sz="2100" b="1" kern="1200"/>
        </a:p>
      </dsp:txBody>
      <dsp:txXfrm rot="10800000">
        <a:off x="2175611" y="3659082"/>
        <a:ext cx="5489945" cy="1408255"/>
      </dsp:txXfrm>
    </dsp:sp>
    <dsp:sp modelId="{14D1B445-596C-4F51-8EED-92EC6C05C003}">
      <dsp:nvSpPr>
        <dsp:cNvPr id="0" name=""/>
        <dsp:cNvSpPr/>
      </dsp:nvSpPr>
      <dsp:spPr>
        <a:xfrm>
          <a:off x="1119419" y="3659082"/>
          <a:ext cx="1408255" cy="140825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81D3E-0AFE-48D0-BC7E-E5DCB55A1BB0}">
      <dsp:nvSpPr>
        <dsp:cNvPr id="0" name=""/>
        <dsp:cNvSpPr/>
      </dsp:nvSpPr>
      <dsp:spPr>
        <a:xfrm>
          <a:off x="0" y="40432"/>
          <a:ext cx="8424936" cy="110331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600" b="1" kern="1200" smtClean="0"/>
            <a:t>Geocentrisch – Heliocentrisch III</a:t>
          </a:r>
          <a:r>
            <a:rPr lang="nl-NL" sz="4600" kern="1200" smtClean="0"/>
            <a:t> </a:t>
          </a:r>
          <a:endParaRPr lang="nl-NL" sz="4600" kern="1200"/>
        </a:p>
      </dsp:txBody>
      <dsp:txXfrm>
        <a:off x="53859" y="94291"/>
        <a:ext cx="8317218" cy="99559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5A2BE5-2A06-4D40-888D-1AFA9730A30B}">
      <dsp:nvSpPr>
        <dsp:cNvPr id="0" name=""/>
        <dsp:cNvSpPr/>
      </dsp:nvSpPr>
      <dsp:spPr>
        <a:xfrm>
          <a:off x="0" y="72220"/>
          <a:ext cx="3600400" cy="5756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Niet eens met de Kerk……?</a:t>
          </a:r>
          <a:endParaRPr lang="nl-NL" sz="2400" kern="1200" dirty="0"/>
        </a:p>
      </dsp:txBody>
      <dsp:txXfrm>
        <a:off x="28100" y="100320"/>
        <a:ext cx="3544200" cy="51943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6652E4-57B3-4353-8D84-6CB3B45007E4}">
      <dsp:nvSpPr>
        <dsp:cNvPr id="0" name=""/>
        <dsp:cNvSpPr/>
      </dsp:nvSpPr>
      <dsp:spPr>
        <a:xfrm>
          <a:off x="0" y="31837"/>
          <a:ext cx="8229600" cy="107932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500" b="1" kern="1200" dirty="0" smtClean="0"/>
            <a:t>Geocentrisch – Heliocentrisch IV</a:t>
          </a:r>
          <a:endParaRPr lang="nl-NL" sz="4500" kern="1200" dirty="0"/>
        </a:p>
      </dsp:txBody>
      <dsp:txXfrm>
        <a:off x="52688" y="84525"/>
        <a:ext cx="8124224" cy="97394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298CF2-956A-4052-AD48-C056E6984749}">
      <dsp:nvSpPr>
        <dsp:cNvPr id="0" name=""/>
        <dsp:cNvSpPr/>
      </dsp:nvSpPr>
      <dsp:spPr>
        <a:xfrm>
          <a:off x="0" y="0"/>
          <a:ext cx="5112568" cy="239802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E65EE74-5320-49F8-8C0B-0EC30E00DA64}">
      <dsp:nvSpPr>
        <dsp:cNvPr id="0" name=""/>
        <dsp:cNvSpPr/>
      </dsp:nvSpPr>
      <dsp:spPr>
        <a:xfrm>
          <a:off x="432049" y="210679"/>
          <a:ext cx="1731752" cy="197666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884C579-0FD9-4547-BED4-7829ACFE1122}">
      <dsp:nvSpPr>
        <dsp:cNvPr id="0" name=""/>
        <dsp:cNvSpPr/>
      </dsp:nvSpPr>
      <dsp:spPr>
        <a:xfrm rot="10800000">
          <a:off x="153963" y="2398022"/>
          <a:ext cx="2287924" cy="2930917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u="sng" kern="1200" dirty="0" err="1" smtClean="0"/>
            <a:t>Copernicus</a:t>
          </a:r>
          <a:r>
            <a:rPr lang="nl-NL" sz="2000" b="1" kern="1200" dirty="0" smtClean="0"/>
            <a:t>:</a:t>
          </a:r>
        </a:p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dirty="0" smtClean="0"/>
            <a:t> Schreef in Latijn</a:t>
          </a: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l-NL" sz="2000" b="1" kern="1200" dirty="0" smtClean="0"/>
            <a:t>Stierf vlak na publicatie </a:t>
          </a: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l-NL" sz="2000" b="1" kern="1200" dirty="0" smtClean="0"/>
            <a:t>Zijn theorie was voor velen te moeilijk</a:t>
          </a:r>
        </a:p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900" kern="1200" dirty="0"/>
        </a:p>
      </dsp:txBody>
      <dsp:txXfrm rot="10800000">
        <a:off x="224325" y="2398022"/>
        <a:ext cx="2147200" cy="2860555"/>
      </dsp:txXfrm>
    </dsp:sp>
    <dsp:sp modelId="{21BD5AFE-58DD-46A6-AA2F-90B9E7F35455}">
      <dsp:nvSpPr>
        <dsp:cNvPr id="0" name=""/>
        <dsp:cNvSpPr/>
      </dsp:nvSpPr>
      <dsp:spPr>
        <a:xfrm>
          <a:off x="2948766" y="210679"/>
          <a:ext cx="1731752" cy="197666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4C6E2C1-70AA-4FAE-BB9C-96B5DAF7D89E}">
      <dsp:nvSpPr>
        <dsp:cNvPr id="0" name=""/>
        <dsp:cNvSpPr/>
      </dsp:nvSpPr>
      <dsp:spPr>
        <a:xfrm rot="10800000">
          <a:off x="2670680" y="2398022"/>
          <a:ext cx="2287924" cy="2930917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u="sng" kern="1200" dirty="0" smtClean="0"/>
            <a:t>Galilei</a:t>
          </a:r>
          <a:r>
            <a:rPr lang="nl-NL" sz="2000" b="1" kern="1200" dirty="0" smtClean="0"/>
            <a:t>: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dirty="0" smtClean="0"/>
            <a:t>Schreef in Italiaans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dirty="0" smtClean="0"/>
            <a:t>Leefde nog lang om zijn theorie te verkondigen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dirty="0" smtClean="0"/>
            <a:t>Stak de draak met de Paus</a:t>
          </a:r>
          <a:endParaRPr lang="nl-NL" sz="2000" b="1" kern="1200" dirty="0"/>
        </a:p>
      </dsp:txBody>
      <dsp:txXfrm rot="10800000">
        <a:off x="2741042" y="2398022"/>
        <a:ext cx="2147200" cy="286055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6BC219-DDB9-45CB-8D61-16E21D80D404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b="1" kern="1200" dirty="0" smtClean="0"/>
            <a:t>Dag en nacht I</a:t>
          </a:r>
          <a:endParaRPr lang="nl-NL" sz="4700" b="1" kern="1200" dirty="0"/>
        </a:p>
      </dsp:txBody>
      <dsp:txXfrm>
        <a:off x="55030" y="62882"/>
        <a:ext cx="8119540" cy="101723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0CC0F4-FB96-4E13-8E52-AC05426483F9}">
      <dsp:nvSpPr>
        <dsp:cNvPr id="0" name=""/>
        <dsp:cNvSpPr/>
      </dsp:nvSpPr>
      <dsp:spPr>
        <a:xfrm>
          <a:off x="0" y="527"/>
          <a:ext cx="7704856" cy="107906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400" kern="1200" dirty="0" smtClean="0"/>
            <a:t>Thema Zonnestelsel &amp; Heelal</a:t>
          </a:r>
          <a:endParaRPr lang="nl-NL" sz="4400" kern="1200" dirty="0"/>
        </a:p>
      </dsp:txBody>
      <dsp:txXfrm>
        <a:off x="52676" y="53203"/>
        <a:ext cx="7599504" cy="973713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22CC6F-5455-49E0-A433-093F1B6DF686}">
      <dsp:nvSpPr>
        <dsp:cNvPr id="0" name=""/>
        <dsp:cNvSpPr/>
      </dsp:nvSpPr>
      <dsp:spPr>
        <a:xfrm>
          <a:off x="0" y="1079"/>
          <a:ext cx="8229600" cy="11419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400" b="1" kern="1200" smtClean="0"/>
            <a:t>Aarde – Zon: enkele gegevens</a:t>
          </a:r>
          <a:endParaRPr lang="nl-NL" sz="4400" b="1" kern="1200"/>
        </a:p>
      </dsp:txBody>
      <dsp:txXfrm>
        <a:off x="55744" y="56823"/>
        <a:ext cx="8118112" cy="1030432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2D4E26-4E0D-4C4B-A93D-824A52C63712}">
      <dsp:nvSpPr>
        <dsp:cNvPr id="0" name=""/>
        <dsp:cNvSpPr/>
      </dsp:nvSpPr>
      <dsp:spPr>
        <a:xfrm>
          <a:off x="-5289808" y="-810509"/>
          <a:ext cx="6301885" cy="6301885"/>
        </a:xfrm>
        <a:prstGeom prst="blockArc">
          <a:avLst>
            <a:gd name="adj1" fmla="val 18900000"/>
            <a:gd name="adj2" fmla="val 2700000"/>
            <a:gd name="adj3" fmla="val 343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F3FFB1-A618-41B9-BE67-DA742B0E7FE5}">
      <dsp:nvSpPr>
        <dsp:cNvPr id="0" name=""/>
        <dsp:cNvSpPr/>
      </dsp:nvSpPr>
      <dsp:spPr>
        <a:xfrm>
          <a:off x="328362" y="212792"/>
          <a:ext cx="7169987" cy="42539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7659" tIns="55880" rIns="55880" bIns="5588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b="1" kern="1200" dirty="0" smtClean="0"/>
            <a:t>Gemiddelde afstand tot de zon: 1 AE </a:t>
          </a:r>
          <a:endParaRPr lang="nl-NL" sz="2200" b="1" kern="1200" dirty="0"/>
        </a:p>
      </dsp:txBody>
      <dsp:txXfrm>
        <a:off x="328362" y="212792"/>
        <a:ext cx="7169987" cy="425397"/>
      </dsp:txXfrm>
    </dsp:sp>
    <dsp:sp modelId="{E30C0D4C-4AE8-4841-8C02-093470175B6A}">
      <dsp:nvSpPr>
        <dsp:cNvPr id="0" name=""/>
        <dsp:cNvSpPr/>
      </dsp:nvSpPr>
      <dsp:spPr>
        <a:xfrm>
          <a:off x="62489" y="159617"/>
          <a:ext cx="531746" cy="5317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590F337-1746-4042-8AF9-3F1E0591E2CE}">
      <dsp:nvSpPr>
        <dsp:cNvPr id="0" name=""/>
        <dsp:cNvSpPr/>
      </dsp:nvSpPr>
      <dsp:spPr>
        <a:xfrm>
          <a:off x="713598" y="851262"/>
          <a:ext cx="6784752" cy="425397"/>
        </a:xfrm>
        <a:prstGeom prst="rect">
          <a:avLst/>
        </a:prstGeom>
        <a:gradFill rotWithShape="0">
          <a:gsLst>
            <a:gs pos="0">
              <a:schemeClr val="accent4">
                <a:hueOff val="-744128"/>
                <a:satOff val="4483"/>
                <a:lumOff val="359"/>
                <a:alphaOff val="0"/>
                <a:shade val="51000"/>
                <a:satMod val="130000"/>
              </a:schemeClr>
            </a:gs>
            <a:gs pos="80000">
              <a:schemeClr val="accent4">
                <a:hueOff val="-744128"/>
                <a:satOff val="4483"/>
                <a:lumOff val="359"/>
                <a:alphaOff val="0"/>
                <a:shade val="93000"/>
                <a:satMod val="130000"/>
              </a:schemeClr>
            </a:gs>
            <a:gs pos="100000">
              <a:schemeClr val="accent4">
                <a:hueOff val="-744128"/>
                <a:satOff val="4483"/>
                <a:lumOff val="3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7659" tIns="55880" rIns="55880" bIns="5588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b="1" kern="1200" smtClean="0"/>
            <a:t>Kleinste afstand tot de zon: 0,9833 AE </a:t>
          </a:r>
          <a:endParaRPr lang="nl-NL" sz="2200" b="1" kern="1200"/>
        </a:p>
      </dsp:txBody>
      <dsp:txXfrm>
        <a:off x="713598" y="851262"/>
        <a:ext cx="6784752" cy="425397"/>
      </dsp:txXfrm>
    </dsp:sp>
    <dsp:sp modelId="{D1B286F5-9B4A-4BD5-B3C6-814F30C5AB2E}">
      <dsp:nvSpPr>
        <dsp:cNvPr id="0" name=""/>
        <dsp:cNvSpPr/>
      </dsp:nvSpPr>
      <dsp:spPr>
        <a:xfrm>
          <a:off x="447724" y="798087"/>
          <a:ext cx="531746" cy="5317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744128"/>
              <a:satOff val="4483"/>
              <a:lumOff val="35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BAD06F3-5626-450A-B7D3-48A52173E2A6}">
      <dsp:nvSpPr>
        <dsp:cNvPr id="0" name=""/>
        <dsp:cNvSpPr/>
      </dsp:nvSpPr>
      <dsp:spPr>
        <a:xfrm>
          <a:off x="924705" y="1489264"/>
          <a:ext cx="6573645" cy="425397"/>
        </a:xfrm>
        <a:prstGeom prst="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7659" tIns="55880" rIns="55880" bIns="5588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b="1" kern="1200" smtClean="0"/>
            <a:t>Grootste afstand tot de zon: 1,0167 AE</a:t>
          </a:r>
          <a:endParaRPr lang="nl-NL" sz="2200" b="1" kern="1200"/>
        </a:p>
      </dsp:txBody>
      <dsp:txXfrm>
        <a:off x="924705" y="1489264"/>
        <a:ext cx="6573645" cy="425397"/>
      </dsp:txXfrm>
    </dsp:sp>
    <dsp:sp modelId="{B6354E8D-BCA7-466A-95C2-58682E5A2E8D}">
      <dsp:nvSpPr>
        <dsp:cNvPr id="0" name=""/>
        <dsp:cNvSpPr/>
      </dsp:nvSpPr>
      <dsp:spPr>
        <a:xfrm>
          <a:off x="658832" y="1436089"/>
          <a:ext cx="531746" cy="5317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1272663-FAE1-41ED-9530-F6A54245E2C1}">
      <dsp:nvSpPr>
        <dsp:cNvPr id="0" name=""/>
        <dsp:cNvSpPr/>
      </dsp:nvSpPr>
      <dsp:spPr>
        <a:xfrm>
          <a:off x="992109" y="2127734"/>
          <a:ext cx="6506240" cy="425397"/>
        </a:xfrm>
        <a:prstGeom prst="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7659" tIns="55880" rIns="55880" bIns="5588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b="1" kern="1200" smtClean="0"/>
            <a:t>Omlooptijd: 1,0000388 jaar = 365,2425 dagen</a:t>
          </a:r>
          <a:endParaRPr lang="nl-NL" sz="2200" b="1" kern="1200"/>
        </a:p>
      </dsp:txBody>
      <dsp:txXfrm>
        <a:off x="992109" y="2127734"/>
        <a:ext cx="6506240" cy="425397"/>
      </dsp:txXfrm>
    </dsp:sp>
    <dsp:sp modelId="{114E5A9D-2D41-4679-88AD-1E6BDFE02957}">
      <dsp:nvSpPr>
        <dsp:cNvPr id="0" name=""/>
        <dsp:cNvSpPr/>
      </dsp:nvSpPr>
      <dsp:spPr>
        <a:xfrm>
          <a:off x="726236" y="2074560"/>
          <a:ext cx="531746" cy="5317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66F1C1-2E08-4332-8972-36255BC79FF6}">
      <dsp:nvSpPr>
        <dsp:cNvPr id="0" name=""/>
        <dsp:cNvSpPr/>
      </dsp:nvSpPr>
      <dsp:spPr>
        <a:xfrm>
          <a:off x="924705" y="2766205"/>
          <a:ext cx="6573645" cy="425397"/>
        </a:xfrm>
        <a:prstGeom prst="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7659" tIns="55880" rIns="55880" bIns="5588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b="1" kern="1200" smtClean="0"/>
            <a:t>Baansnelheid: 29,785 km/sec</a:t>
          </a:r>
          <a:endParaRPr lang="nl-NL" sz="2200" b="1" kern="1200"/>
        </a:p>
      </dsp:txBody>
      <dsp:txXfrm>
        <a:off x="924705" y="2766205"/>
        <a:ext cx="6573645" cy="425397"/>
      </dsp:txXfrm>
    </dsp:sp>
    <dsp:sp modelId="{12650E75-4B8D-4122-8188-8ABE4F6FC1E8}">
      <dsp:nvSpPr>
        <dsp:cNvPr id="0" name=""/>
        <dsp:cNvSpPr/>
      </dsp:nvSpPr>
      <dsp:spPr>
        <a:xfrm>
          <a:off x="658832" y="2713030"/>
          <a:ext cx="531746" cy="5317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B2859F-2FB9-48A9-8FBE-AE7C648B03DA}">
      <dsp:nvSpPr>
        <dsp:cNvPr id="0" name=""/>
        <dsp:cNvSpPr/>
      </dsp:nvSpPr>
      <dsp:spPr>
        <a:xfrm>
          <a:off x="713598" y="3404207"/>
          <a:ext cx="6784752" cy="425397"/>
        </a:xfrm>
        <a:prstGeom prst="rect">
          <a:avLst/>
        </a:prstGeom>
        <a:gradFill rotWithShape="0">
          <a:gsLst>
            <a:gs pos="0">
              <a:schemeClr val="accent4">
                <a:hueOff val="-3720641"/>
                <a:satOff val="22416"/>
                <a:lumOff val="1797"/>
                <a:alphaOff val="0"/>
                <a:shade val="51000"/>
                <a:satMod val="130000"/>
              </a:schemeClr>
            </a:gs>
            <a:gs pos="80000">
              <a:schemeClr val="accent4">
                <a:hueOff val="-3720641"/>
                <a:satOff val="22416"/>
                <a:lumOff val="1797"/>
                <a:alphaOff val="0"/>
                <a:shade val="93000"/>
                <a:satMod val="130000"/>
              </a:schemeClr>
            </a:gs>
            <a:gs pos="100000">
              <a:schemeClr val="accent4">
                <a:hueOff val="-3720641"/>
                <a:satOff val="22416"/>
                <a:lumOff val="179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7659" tIns="55880" rIns="55880" bIns="5588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b="1" kern="1200" dirty="0" smtClean="0"/>
            <a:t>Massa Aarde : Massa Zon =  1 : 332.946</a:t>
          </a:r>
          <a:endParaRPr lang="nl-NL" sz="2200" b="1" kern="1200" dirty="0"/>
        </a:p>
      </dsp:txBody>
      <dsp:txXfrm>
        <a:off x="713598" y="3404207"/>
        <a:ext cx="6784752" cy="425397"/>
      </dsp:txXfrm>
    </dsp:sp>
    <dsp:sp modelId="{083B7300-A91B-49A6-805C-F262EAF19B9E}">
      <dsp:nvSpPr>
        <dsp:cNvPr id="0" name=""/>
        <dsp:cNvSpPr/>
      </dsp:nvSpPr>
      <dsp:spPr>
        <a:xfrm>
          <a:off x="447724" y="3351032"/>
          <a:ext cx="531746" cy="5317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720641"/>
              <a:satOff val="22416"/>
              <a:lumOff val="179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B09F424-2711-40CD-A38A-00D29227BD09}">
      <dsp:nvSpPr>
        <dsp:cNvPr id="0" name=""/>
        <dsp:cNvSpPr/>
      </dsp:nvSpPr>
      <dsp:spPr>
        <a:xfrm>
          <a:off x="328362" y="4042677"/>
          <a:ext cx="7169987" cy="425397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7659" tIns="55880" rIns="55880" bIns="5588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b="1" kern="1200" smtClean="0"/>
            <a:t>Tijd van licht van Zon </a:t>
          </a:r>
          <a:r>
            <a:rPr lang="nl-NL" sz="2200" b="1" kern="1200" smtClean="0">
              <a:sym typeface="Wingdings"/>
            </a:rPr>
            <a:t></a:t>
          </a:r>
          <a:r>
            <a:rPr lang="nl-NL" sz="2200" b="1" kern="1200" smtClean="0"/>
            <a:t> Aarde ca 8 minuten</a:t>
          </a:r>
          <a:endParaRPr lang="nl-NL" sz="2200" b="1" kern="1200"/>
        </a:p>
      </dsp:txBody>
      <dsp:txXfrm>
        <a:off x="328362" y="4042677"/>
        <a:ext cx="7169987" cy="425397"/>
      </dsp:txXfrm>
    </dsp:sp>
    <dsp:sp modelId="{4B383F3F-0781-49BC-8B0D-B52EAAAF10A8}">
      <dsp:nvSpPr>
        <dsp:cNvPr id="0" name=""/>
        <dsp:cNvSpPr/>
      </dsp:nvSpPr>
      <dsp:spPr>
        <a:xfrm>
          <a:off x="62489" y="3989502"/>
          <a:ext cx="531746" cy="5317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B48F34-AB20-4CCD-9A67-FBD61E3A7E3B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b="1" kern="1200" smtClean="0"/>
            <a:t>Zon is centrum: Heliocentrisch</a:t>
          </a:r>
          <a:endParaRPr lang="nl-NL" sz="4700" b="1" kern="1200"/>
        </a:p>
      </dsp:txBody>
      <dsp:txXfrm>
        <a:off x="55030" y="62882"/>
        <a:ext cx="8119540" cy="1017235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184107-E157-40A1-8D5C-30260CE41AF9}">
      <dsp:nvSpPr>
        <dsp:cNvPr id="0" name=""/>
        <dsp:cNvSpPr/>
      </dsp:nvSpPr>
      <dsp:spPr>
        <a:xfrm>
          <a:off x="0" y="7852"/>
          <a:ext cx="8642351" cy="112729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b="1" kern="1200" dirty="0" smtClean="0"/>
            <a:t>Geocentrisch – Heliocentrisch I</a:t>
          </a:r>
          <a:endParaRPr lang="nl-NL" sz="4700" kern="1200" dirty="0"/>
        </a:p>
      </dsp:txBody>
      <dsp:txXfrm>
        <a:off x="55030" y="62882"/>
        <a:ext cx="8532291" cy="10172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E67A14-078E-4A17-BF5E-902DA756A654}">
      <dsp:nvSpPr>
        <dsp:cNvPr id="0" name=""/>
        <dsp:cNvSpPr/>
      </dsp:nvSpPr>
      <dsp:spPr>
        <a:xfrm>
          <a:off x="0" y="2519"/>
          <a:ext cx="3466728" cy="5996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Geocentrisch</a:t>
          </a:r>
          <a:endParaRPr lang="nl-NL" sz="2500" kern="1200" dirty="0"/>
        </a:p>
      </dsp:txBody>
      <dsp:txXfrm>
        <a:off x="29271" y="31790"/>
        <a:ext cx="3408186" cy="54108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CC0710-0F09-402C-ABBD-0B4EE50EEDD9}">
      <dsp:nvSpPr>
        <dsp:cNvPr id="0" name=""/>
        <dsp:cNvSpPr/>
      </dsp:nvSpPr>
      <dsp:spPr>
        <a:xfrm>
          <a:off x="0" y="5038"/>
          <a:ext cx="3606552" cy="5996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Heliocentrisch</a:t>
          </a:r>
          <a:endParaRPr lang="nl-NL" sz="2500" kern="1200" dirty="0"/>
        </a:p>
      </dsp:txBody>
      <dsp:txXfrm>
        <a:off x="29271" y="34309"/>
        <a:ext cx="3548010" cy="54108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D5110D-05AC-409C-A585-D0AB9404AFDD}">
      <dsp:nvSpPr>
        <dsp:cNvPr id="0" name=""/>
        <dsp:cNvSpPr/>
      </dsp:nvSpPr>
      <dsp:spPr>
        <a:xfrm>
          <a:off x="0" y="7852"/>
          <a:ext cx="8424936" cy="112729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b="1" kern="1200" dirty="0" smtClean="0"/>
            <a:t>Geocentrisch – Heliocentrisch II</a:t>
          </a:r>
          <a:endParaRPr lang="nl-NL" sz="4700" kern="1200" dirty="0"/>
        </a:p>
      </dsp:txBody>
      <dsp:txXfrm>
        <a:off x="55030" y="62882"/>
        <a:ext cx="8314876" cy="1017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0D3BE-0304-48EB-B444-ECF4D975358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7578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B8DA2-35BC-4D5D-9F58-033D7F371C2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2221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E862-7C0E-444B-8728-251BBF892AB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1172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F2861-D3F0-4E5B-97F7-97EDDB8D353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7458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BA00-C00A-48A1-9A4C-6A900F2C0CB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1869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5ED5-9E28-4F70-ADCA-787541ECC7E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9148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8FB3E-11CF-474E-9575-A3CD956B99E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5739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80519-8CE2-4504-B353-1A136803D5D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6581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84E34-7DC3-42F5-94DC-9FD34C60C0D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9401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61195-3AA5-472A-8D50-E02715380A7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6338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7B5FE-1E94-47AD-AEA3-56CFD1987BE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072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2DFC5-AECE-4AAB-9C52-6FF7CA85306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1997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3" Type="http://schemas.openxmlformats.org/officeDocument/2006/relationships/diagramLayout" Target="../diagrams/layout18.xml"/><Relationship Id="rId7" Type="http://schemas.openxmlformats.org/officeDocument/2006/relationships/diagramData" Target="../diagrams/data19.xml"/><Relationship Id="rId12" Type="http://schemas.openxmlformats.org/officeDocument/2006/relationships/image" Target="../media/image12.jpe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11" Type="http://schemas.microsoft.com/office/2007/relationships/diagramDrawing" Target="../diagrams/drawing19.xml"/><Relationship Id="rId5" Type="http://schemas.openxmlformats.org/officeDocument/2006/relationships/diagramColors" Target="../diagrams/colors18.xml"/><Relationship Id="rId10" Type="http://schemas.openxmlformats.org/officeDocument/2006/relationships/diagramColors" Target="../diagrams/colors19.xml"/><Relationship Id="rId4" Type="http://schemas.openxmlformats.org/officeDocument/2006/relationships/diagramQuickStyle" Target="../diagrams/quickStyle18.xml"/><Relationship Id="rId9" Type="http://schemas.openxmlformats.org/officeDocument/2006/relationships/diagramQuickStyle" Target="../diagrams/quickStyle1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1.xml"/><Relationship Id="rId3" Type="http://schemas.openxmlformats.org/officeDocument/2006/relationships/diagramLayout" Target="../diagrams/layout20.xml"/><Relationship Id="rId7" Type="http://schemas.openxmlformats.org/officeDocument/2006/relationships/diagramData" Target="../diagrams/data21.xml"/><Relationship Id="rId12" Type="http://schemas.openxmlformats.org/officeDocument/2006/relationships/image" Target="../media/image13.pn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11" Type="http://schemas.microsoft.com/office/2007/relationships/diagramDrawing" Target="../diagrams/drawing21.xml"/><Relationship Id="rId5" Type="http://schemas.openxmlformats.org/officeDocument/2006/relationships/diagramColors" Target="../diagrams/colors20.xml"/><Relationship Id="rId10" Type="http://schemas.openxmlformats.org/officeDocument/2006/relationships/diagramColors" Target="../diagrams/colors21.xml"/><Relationship Id="rId4" Type="http://schemas.openxmlformats.org/officeDocument/2006/relationships/diagramQuickStyle" Target="../diagrams/quickStyle20.xml"/><Relationship Id="rId9" Type="http://schemas.openxmlformats.org/officeDocument/2006/relationships/diagramQuickStyle" Target="../diagrams/quickStyle2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http://www.degeo.nl/assets/HAVOnatuur/231a.gif" TargetMode="External"/><Relationship Id="rId13" Type="http://schemas.microsoft.com/office/2007/relationships/diagramDrawing" Target="../diagrams/drawing23.xml"/><Relationship Id="rId3" Type="http://schemas.openxmlformats.org/officeDocument/2006/relationships/diagramLayout" Target="../diagrams/layout22.xml"/><Relationship Id="rId7" Type="http://schemas.openxmlformats.org/officeDocument/2006/relationships/image" Target="../media/image14.gif"/><Relationship Id="rId12" Type="http://schemas.openxmlformats.org/officeDocument/2006/relationships/diagramColors" Target="../diagrams/colors23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11" Type="http://schemas.openxmlformats.org/officeDocument/2006/relationships/diagramQuickStyle" Target="../diagrams/quickStyle23.xml"/><Relationship Id="rId5" Type="http://schemas.openxmlformats.org/officeDocument/2006/relationships/diagramColors" Target="../diagrams/colors22.xml"/><Relationship Id="rId10" Type="http://schemas.openxmlformats.org/officeDocument/2006/relationships/diagramLayout" Target="../diagrams/layout23.xml"/><Relationship Id="rId4" Type="http://schemas.openxmlformats.org/officeDocument/2006/relationships/diagramQuickStyle" Target="../diagrams/quickStyle22.xml"/><Relationship Id="rId9" Type="http://schemas.openxmlformats.org/officeDocument/2006/relationships/diagramData" Target="../diagrams/data2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5.xml"/><Relationship Id="rId3" Type="http://schemas.openxmlformats.org/officeDocument/2006/relationships/diagramLayout" Target="../diagrams/layout24.xml"/><Relationship Id="rId7" Type="http://schemas.openxmlformats.org/officeDocument/2006/relationships/diagramData" Target="../diagrams/data25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11" Type="http://schemas.microsoft.com/office/2007/relationships/diagramDrawing" Target="../diagrams/drawing25.xml"/><Relationship Id="rId5" Type="http://schemas.openxmlformats.org/officeDocument/2006/relationships/diagramColors" Target="../diagrams/colors24.xml"/><Relationship Id="rId10" Type="http://schemas.openxmlformats.org/officeDocument/2006/relationships/diagramColors" Target="../diagrams/colors25.xml"/><Relationship Id="rId4" Type="http://schemas.openxmlformats.org/officeDocument/2006/relationships/diagramQuickStyle" Target="../diagrams/quickStyle24.xml"/><Relationship Id="rId9" Type="http://schemas.openxmlformats.org/officeDocument/2006/relationships/diagramQuickStyle" Target="../diagrams/quickStyle2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7.xml"/><Relationship Id="rId3" Type="http://schemas.openxmlformats.org/officeDocument/2006/relationships/diagramLayout" Target="../diagrams/layout26.xml"/><Relationship Id="rId7" Type="http://schemas.openxmlformats.org/officeDocument/2006/relationships/diagramData" Target="../diagrams/data27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6.xml"/><Relationship Id="rId11" Type="http://schemas.microsoft.com/office/2007/relationships/diagramDrawing" Target="../diagrams/drawing27.xml"/><Relationship Id="rId5" Type="http://schemas.openxmlformats.org/officeDocument/2006/relationships/diagramColors" Target="../diagrams/colors26.xml"/><Relationship Id="rId10" Type="http://schemas.openxmlformats.org/officeDocument/2006/relationships/diagramColors" Target="../diagrams/colors27.xml"/><Relationship Id="rId4" Type="http://schemas.openxmlformats.org/officeDocument/2006/relationships/diagramQuickStyle" Target="../diagrams/quickStyle26.xml"/><Relationship Id="rId9" Type="http://schemas.openxmlformats.org/officeDocument/2006/relationships/diagramQuickStyle" Target="../diagrams/quickStyle2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9.xml"/><Relationship Id="rId3" Type="http://schemas.openxmlformats.org/officeDocument/2006/relationships/diagramLayout" Target="../diagrams/layout28.xml"/><Relationship Id="rId7" Type="http://schemas.openxmlformats.org/officeDocument/2006/relationships/diagramData" Target="../diagrams/data29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11" Type="http://schemas.microsoft.com/office/2007/relationships/diagramDrawing" Target="../diagrams/drawing29.xml"/><Relationship Id="rId5" Type="http://schemas.openxmlformats.org/officeDocument/2006/relationships/diagramColors" Target="../diagrams/colors28.xml"/><Relationship Id="rId10" Type="http://schemas.openxmlformats.org/officeDocument/2006/relationships/diagramColors" Target="../diagrams/colors29.xml"/><Relationship Id="rId4" Type="http://schemas.openxmlformats.org/officeDocument/2006/relationships/diagramQuickStyle" Target="../diagrams/quickStyle28.xml"/><Relationship Id="rId9" Type="http://schemas.openxmlformats.org/officeDocument/2006/relationships/diagramQuickStyle" Target="../diagrams/quickStyle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7" Type="http://schemas.openxmlformats.org/officeDocument/2006/relationships/image" Target="../media/image17.png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7" Type="http://schemas.openxmlformats.org/officeDocument/2006/relationships/image" Target="../media/image18.png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3.xml"/><Relationship Id="rId13" Type="http://schemas.openxmlformats.org/officeDocument/2006/relationships/diagramLayout" Target="../diagrams/layout34.xml"/><Relationship Id="rId18" Type="http://schemas.openxmlformats.org/officeDocument/2006/relationships/image" Target="../media/image20.png"/><Relationship Id="rId3" Type="http://schemas.openxmlformats.org/officeDocument/2006/relationships/diagramLayout" Target="../diagrams/layout32.xml"/><Relationship Id="rId7" Type="http://schemas.openxmlformats.org/officeDocument/2006/relationships/diagramData" Target="../diagrams/data33.xml"/><Relationship Id="rId12" Type="http://schemas.openxmlformats.org/officeDocument/2006/relationships/diagramData" Target="../diagrams/data34.xml"/><Relationship Id="rId17" Type="http://schemas.openxmlformats.org/officeDocument/2006/relationships/image" Target="../media/image19.png"/><Relationship Id="rId2" Type="http://schemas.openxmlformats.org/officeDocument/2006/relationships/diagramData" Target="../diagrams/data32.xml"/><Relationship Id="rId16" Type="http://schemas.microsoft.com/office/2007/relationships/diagramDrawing" Target="../diagrams/drawing3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2.xml"/><Relationship Id="rId11" Type="http://schemas.microsoft.com/office/2007/relationships/diagramDrawing" Target="../diagrams/drawing33.xml"/><Relationship Id="rId5" Type="http://schemas.openxmlformats.org/officeDocument/2006/relationships/diagramColors" Target="../diagrams/colors32.xml"/><Relationship Id="rId15" Type="http://schemas.openxmlformats.org/officeDocument/2006/relationships/diagramColors" Target="../diagrams/colors34.xml"/><Relationship Id="rId10" Type="http://schemas.openxmlformats.org/officeDocument/2006/relationships/diagramColors" Target="../diagrams/colors33.xml"/><Relationship Id="rId4" Type="http://schemas.openxmlformats.org/officeDocument/2006/relationships/diagramQuickStyle" Target="../diagrams/quickStyle32.xml"/><Relationship Id="rId9" Type="http://schemas.openxmlformats.org/officeDocument/2006/relationships/diagramQuickStyle" Target="../diagrams/quickStyle33.xml"/><Relationship Id="rId14" Type="http://schemas.openxmlformats.org/officeDocument/2006/relationships/diagramQuickStyle" Target="../diagrams/quickStyle3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6.xml"/><Relationship Id="rId3" Type="http://schemas.openxmlformats.org/officeDocument/2006/relationships/diagramLayout" Target="../diagrams/layout35.xml"/><Relationship Id="rId7" Type="http://schemas.openxmlformats.org/officeDocument/2006/relationships/image" Target="../media/image21.png"/><Relationship Id="rId12" Type="http://schemas.microsoft.com/office/2007/relationships/diagramDrawing" Target="../diagrams/drawing36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11" Type="http://schemas.openxmlformats.org/officeDocument/2006/relationships/diagramColors" Target="../diagrams/colors36.xml"/><Relationship Id="rId5" Type="http://schemas.openxmlformats.org/officeDocument/2006/relationships/diagramColors" Target="../diagrams/colors35.xml"/><Relationship Id="rId10" Type="http://schemas.openxmlformats.org/officeDocument/2006/relationships/diagramQuickStyle" Target="../diagrams/quickStyle36.xml"/><Relationship Id="rId4" Type="http://schemas.openxmlformats.org/officeDocument/2006/relationships/diagramQuickStyle" Target="../diagrams/quickStyle35.xml"/><Relationship Id="rId9" Type="http://schemas.openxmlformats.org/officeDocument/2006/relationships/diagramLayout" Target="../diagrams/layout3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8.xml"/><Relationship Id="rId3" Type="http://schemas.openxmlformats.org/officeDocument/2006/relationships/diagramLayout" Target="../diagrams/layout37.xml"/><Relationship Id="rId7" Type="http://schemas.openxmlformats.org/officeDocument/2006/relationships/diagramData" Target="../diagrams/data38.xml"/><Relationship Id="rId12" Type="http://schemas.openxmlformats.org/officeDocument/2006/relationships/image" Target="../media/image22.png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7.xml"/><Relationship Id="rId11" Type="http://schemas.microsoft.com/office/2007/relationships/diagramDrawing" Target="../diagrams/drawing38.xml"/><Relationship Id="rId5" Type="http://schemas.openxmlformats.org/officeDocument/2006/relationships/diagramColors" Target="../diagrams/colors37.xml"/><Relationship Id="rId10" Type="http://schemas.openxmlformats.org/officeDocument/2006/relationships/diagramColors" Target="../diagrams/colors38.xml"/><Relationship Id="rId4" Type="http://schemas.openxmlformats.org/officeDocument/2006/relationships/diagramQuickStyle" Target="../diagrams/quickStyle37.xml"/><Relationship Id="rId9" Type="http://schemas.openxmlformats.org/officeDocument/2006/relationships/diagramQuickStyle" Target="../diagrams/quickStyle3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0.xml"/><Relationship Id="rId3" Type="http://schemas.openxmlformats.org/officeDocument/2006/relationships/diagramLayout" Target="../diagrams/layout39.xml"/><Relationship Id="rId7" Type="http://schemas.openxmlformats.org/officeDocument/2006/relationships/diagramData" Target="../diagrams/data40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9.xml"/><Relationship Id="rId11" Type="http://schemas.microsoft.com/office/2007/relationships/diagramDrawing" Target="../diagrams/drawing40.xml"/><Relationship Id="rId5" Type="http://schemas.openxmlformats.org/officeDocument/2006/relationships/diagramColors" Target="../diagrams/colors39.xml"/><Relationship Id="rId10" Type="http://schemas.openxmlformats.org/officeDocument/2006/relationships/diagramColors" Target="../diagrams/colors40.xml"/><Relationship Id="rId4" Type="http://schemas.openxmlformats.org/officeDocument/2006/relationships/diagramQuickStyle" Target="../diagrams/quickStyle39.xml"/><Relationship Id="rId9" Type="http://schemas.openxmlformats.org/officeDocument/2006/relationships/diagramQuickStyle" Target="../diagrams/quickStyle4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2.xml"/><Relationship Id="rId13" Type="http://schemas.openxmlformats.org/officeDocument/2006/relationships/diagramLayout" Target="../diagrams/layout43.xml"/><Relationship Id="rId18" Type="http://schemas.openxmlformats.org/officeDocument/2006/relationships/diagramLayout" Target="../diagrams/layout44.xml"/><Relationship Id="rId26" Type="http://schemas.microsoft.com/office/2007/relationships/diagramDrawing" Target="../diagrams/drawing45.xml"/><Relationship Id="rId3" Type="http://schemas.openxmlformats.org/officeDocument/2006/relationships/diagramLayout" Target="../diagrams/layout41.xml"/><Relationship Id="rId21" Type="http://schemas.microsoft.com/office/2007/relationships/diagramDrawing" Target="../diagrams/drawing44.xml"/><Relationship Id="rId7" Type="http://schemas.openxmlformats.org/officeDocument/2006/relationships/diagramData" Target="../diagrams/data42.xml"/><Relationship Id="rId12" Type="http://schemas.openxmlformats.org/officeDocument/2006/relationships/diagramData" Target="../diagrams/data43.xml"/><Relationship Id="rId17" Type="http://schemas.openxmlformats.org/officeDocument/2006/relationships/diagramData" Target="../diagrams/data44.xml"/><Relationship Id="rId25" Type="http://schemas.openxmlformats.org/officeDocument/2006/relationships/diagramColors" Target="../diagrams/colors45.xml"/><Relationship Id="rId2" Type="http://schemas.openxmlformats.org/officeDocument/2006/relationships/diagramData" Target="../diagrams/data41.xml"/><Relationship Id="rId16" Type="http://schemas.microsoft.com/office/2007/relationships/diagramDrawing" Target="../diagrams/drawing43.xml"/><Relationship Id="rId20" Type="http://schemas.openxmlformats.org/officeDocument/2006/relationships/diagramColors" Target="../diagrams/colors4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1.xml"/><Relationship Id="rId11" Type="http://schemas.microsoft.com/office/2007/relationships/diagramDrawing" Target="../diagrams/drawing42.xml"/><Relationship Id="rId24" Type="http://schemas.openxmlformats.org/officeDocument/2006/relationships/diagramQuickStyle" Target="../diagrams/quickStyle45.xml"/><Relationship Id="rId5" Type="http://schemas.openxmlformats.org/officeDocument/2006/relationships/diagramColors" Target="../diagrams/colors41.xml"/><Relationship Id="rId15" Type="http://schemas.openxmlformats.org/officeDocument/2006/relationships/diagramColors" Target="../diagrams/colors43.xml"/><Relationship Id="rId23" Type="http://schemas.openxmlformats.org/officeDocument/2006/relationships/diagramLayout" Target="../diagrams/layout45.xml"/><Relationship Id="rId10" Type="http://schemas.openxmlformats.org/officeDocument/2006/relationships/diagramColors" Target="../diagrams/colors42.xml"/><Relationship Id="rId19" Type="http://schemas.openxmlformats.org/officeDocument/2006/relationships/diagramQuickStyle" Target="../diagrams/quickStyle44.xml"/><Relationship Id="rId4" Type="http://schemas.openxmlformats.org/officeDocument/2006/relationships/diagramQuickStyle" Target="../diagrams/quickStyle41.xml"/><Relationship Id="rId9" Type="http://schemas.openxmlformats.org/officeDocument/2006/relationships/diagramQuickStyle" Target="../diagrams/quickStyle42.xml"/><Relationship Id="rId14" Type="http://schemas.openxmlformats.org/officeDocument/2006/relationships/diagramQuickStyle" Target="../diagrams/quickStyle43.xml"/><Relationship Id="rId22" Type="http://schemas.openxmlformats.org/officeDocument/2006/relationships/diagramData" Target="../diagrams/data4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6.xml"/><Relationship Id="rId7" Type="http://schemas.microsoft.com/office/2007/relationships/diagramDrawing" Target="../diagrams/drawing46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6.xml"/><Relationship Id="rId5" Type="http://schemas.openxmlformats.org/officeDocument/2006/relationships/diagramQuickStyle" Target="../diagrams/quickStyle46.xml"/><Relationship Id="rId4" Type="http://schemas.openxmlformats.org/officeDocument/2006/relationships/diagramLayout" Target="../diagrams/layout4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8.xml"/><Relationship Id="rId13" Type="http://schemas.openxmlformats.org/officeDocument/2006/relationships/diagramLayout" Target="../diagrams/layout49.xml"/><Relationship Id="rId18" Type="http://schemas.openxmlformats.org/officeDocument/2006/relationships/diagramLayout" Target="../diagrams/layout50.xml"/><Relationship Id="rId26" Type="http://schemas.microsoft.com/office/2007/relationships/diagramDrawing" Target="../diagrams/drawing51.xml"/><Relationship Id="rId3" Type="http://schemas.openxmlformats.org/officeDocument/2006/relationships/diagramLayout" Target="../diagrams/layout47.xml"/><Relationship Id="rId21" Type="http://schemas.microsoft.com/office/2007/relationships/diagramDrawing" Target="../diagrams/drawing50.xml"/><Relationship Id="rId7" Type="http://schemas.openxmlformats.org/officeDocument/2006/relationships/diagramData" Target="../diagrams/data48.xml"/><Relationship Id="rId12" Type="http://schemas.openxmlformats.org/officeDocument/2006/relationships/diagramData" Target="../diagrams/data49.xml"/><Relationship Id="rId17" Type="http://schemas.openxmlformats.org/officeDocument/2006/relationships/diagramData" Target="../diagrams/data50.xml"/><Relationship Id="rId25" Type="http://schemas.openxmlformats.org/officeDocument/2006/relationships/diagramColors" Target="../diagrams/colors51.xml"/><Relationship Id="rId2" Type="http://schemas.openxmlformats.org/officeDocument/2006/relationships/diagramData" Target="../diagrams/data47.xml"/><Relationship Id="rId16" Type="http://schemas.microsoft.com/office/2007/relationships/diagramDrawing" Target="../diagrams/drawing49.xml"/><Relationship Id="rId20" Type="http://schemas.openxmlformats.org/officeDocument/2006/relationships/diagramColors" Target="../diagrams/colors5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7.xml"/><Relationship Id="rId11" Type="http://schemas.microsoft.com/office/2007/relationships/diagramDrawing" Target="../diagrams/drawing48.xml"/><Relationship Id="rId24" Type="http://schemas.openxmlformats.org/officeDocument/2006/relationships/diagramQuickStyle" Target="../diagrams/quickStyle51.xml"/><Relationship Id="rId5" Type="http://schemas.openxmlformats.org/officeDocument/2006/relationships/diagramColors" Target="../diagrams/colors47.xml"/><Relationship Id="rId15" Type="http://schemas.openxmlformats.org/officeDocument/2006/relationships/diagramColors" Target="../diagrams/colors49.xml"/><Relationship Id="rId23" Type="http://schemas.openxmlformats.org/officeDocument/2006/relationships/diagramLayout" Target="../diagrams/layout51.xml"/><Relationship Id="rId10" Type="http://schemas.openxmlformats.org/officeDocument/2006/relationships/diagramColors" Target="../diagrams/colors48.xml"/><Relationship Id="rId19" Type="http://schemas.openxmlformats.org/officeDocument/2006/relationships/diagramQuickStyle" Target="../diagrams/quickStyle50.xml"/><Relationship Id="rId4" Type="http://schemas.openxmlformats.org/officeDocument/2006/relationships/diagramQuickStyle" Target="../diagrams/quickStyle47.xml"/><Relationship Id="rId9" Type="http://schemas.openxmlformats.org/officeDocument/2006/relationships/diagramQuickStyle" Target="../diagrams/quickStyle48.xml"/><Relationship Id="rId14" Type="http://schemas.openxmlformats.org/officeDocument/2006/relationships/diagramQuickStyle" Target="../diagrams/quickStyle49.xml"/><Relationship Id="rId22" Type="http://schemas.openxmlformats.org/officeDocument/2006/relationships/diagramData" Target="../diagrams/data5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3.xml"/><Relationship Id="rId3" Type="http://schemas.openxmlformats.org/officeDocument/2006/relationships/diagramLayout" Target="../diagrams/layout52.xml"/><Relationship Id="rId7" Type="http://schemas.openxmlformats.org/officeDocument/2006/relationships/diagramData" Target="../diagrams/data53.xml"/><Relationship Id="rId12" Type="http://schemas.openxmlformats.org/officeDocument/2006/relationships/image" Target="../media/image24.jpeg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2.xml"/><Relationship Id="rId11" Type="http://schemas.microsoft.com/office/2007/relationships/diagramDrawing" Target="../diagrams/drawing53.xml"/><Relationship Id="rId5" Type="http://schemas.openxmlformats.org/officeDocument/2006/relationships/diagramColors" Target="../diagrams/colors52.xml"/><Relationship Id="rId10" Type="http://schemas.openxmlformats.org/officeDocument/2006/relationships/diagramColors" Target="../diagrams/colors53.xml"/><Relationship Id="rId4" Type="http://schemas.openxmlformats.org/officeDocument/2006/relationships/diagramQuickStyle" Target="../diagrams/quickStyle52.xml"/><Relationship Id="rId9" Type="http://schemas.openxmlformats.org/officeDocument/2006/relationships/diagramQuickStyle" Target="../diagrams/quickStyle5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Layout" Target="../diagrams/layout8.xml"/><Relationship Id="rId18" Type="http://schemas.openxmlformats.org/officeDocument/2006/relationships/image" Target="../media/image4.png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diagramData" Target="../diagrams/data8.xml"/><Relationship Id="rId17" Type="http://schemas.openxmlformats.org/officeDocument/2006/relationships/image" Target="../media/image3.png"/><Relationship Id="rId2" Type="http://schemas.openxmlformats.org/officeDocument/2006/relationships/diagramData" Target="../diagrams/data6.xml"/><Relationship Id="rId16" Type="http://schemas.microsoft.com/office/2007/relationships/diagramDrawing" Target="../diagrams/drawing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5" Type="http://schemas.openxmlformats.org/officeDocument/2006/relationships/diagramColors" Target="../diagrams/colors8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diagramQuickStyle" Target="../diagrams/quickStyle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10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12" Type="http://schemas.openxmlformats.org/officeDocument/2006/relationships/image" Target="../media/image11.jpe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409741554"/>
              </p:ext>
            </p:extLst>
          </p:nvPr>
        </p:nvGraphicFramePr>
        <p:xfrm>
          <a:off x="664269" y="5589240"/>
          <a:ext cx="7653536" cy="1011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3" name="Picture 5" descr="De zon aan de heme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628800"/>
            <a:ext cx="5743575" cy="381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72359069"/>
              </p:ext>
            </p:extLst>
          </p:nvPr>
        </p:nvGraphicFramePr>
        <p:xfrm>
          <a:off x="611560" y="404664"/>
          <a:ext cx="7704856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87701190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8150006"/>
              </p:ext>
            </p:extLst>
          </p:nvPr>
        </p:nvGraphicFramePr>
        <p:xfrm>
          <a:off x="457200" y="1600201"/>
          <a:ext cx="8229600" cy="748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1268" name="Picture 4" descr="seizoenen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564" y="2492896"/>
            <a:ext cx="5083699" cy="4179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91817214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7713141"/>
              </p:ext>
            </p:extLst>
          </p:nvPr>
        </p:nvGraphicFramePr>
        <p:xfrm>
          <a:off x="457510" y="1556147"/>
          <a:ext cx="8229600" cy="72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76872"/>
            <a:ext cx="6769373" cy="448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75253214"/>
              </p:ext>
            </p:extLst>
          </p:nvPr>
        </p:nvGraphicFramePr>
        <p:xfrm>
          <a:off x="343351" y="1484784"/>
          <a:ext cx="8280920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3012" name="Picture 4" descr="http://www.degeo.nl/assets/HAVOnatuur/231a.gif"/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2996952"/>
            <a:ext cx="7921625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44003769"/>
              </p:ext>
            </p:extLst>
          </p:nvPr>
        </p:nvGraphicFramePr>
        <p:xfrm>
          <a:off x="684212" y="116632"/>
          <a:ext cx="7704212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92213016"/>
              </p:ext>
            </p:extLst>
          </p:nvPr>
        </p:nvGraphicFramePr>
        <p:xfrm>
          <a:off x="179512" y="1270346"/>
          <a:ext cx="8733634" cy="1070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Tijdelijke aanduiding voor inhou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3124404"/>
              </p:ext>
            </p:extLst>
          </p:nvPr>
        </p:nvGraphicFramePr>
        <p:xfrm>
          <a:off x="467544" y="2420888"/>
          <a:ext cx="8229600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8" name="Groep 7"/>
          <p:cNvGrpSpPr/>
          <p:nvPr/>
        </p:nvGrpSpPr>
        <p:grpSpPr>
          <a:xfrm>
            <a:off x="632548" y="52330"/>
            <a:ext cx="7704212" cy="1218016"/>
            <a:chOff x="0" y="111071"/>
            <a:chExt cx="7704212" cy="1218016"/>
          </a:xfrm>
        </p:grpSpPr>
        <p:sp>
          <p:nvSpPr>
            <p:cNvPr id="9" name="Afgeronde rechthoek 8"/>
            <p:cNvSpPr/>
            <p:nvPr/>
          </p:nvSpPr>
          <p:spPr>
            <a:xfrm>
              <a:off x="0" y="111071"/>
              <a:ext cx="7704212" cy="121801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Afgeronde rechthoek 4"/>
            <p:cNvSpPr/>
            <p:nvPr/>
          </p:nvSpPr>
          <p:spPr>
            <a:xfrm>
              <a:off x="59459" y="170530"/>
              <a:ext cx="7585294" cy="10990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ctr" defTabSz="1955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4400" b="1" kern="1200" dirty="0" smtClean="0"/>
                <a:t>Ontstaan van de seizoenen IV </a:t>
              </a:r>
              <a:endParaRPr lang="nl-NL" sz="4400" b="1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71816967"/>
              </p:ext>
            </p:extLst>
          </p:nvPr>
        </p:nvGraphicFramePr>
        <p:xfrm>
          <a:off x="426341" y="1556792"/>
          <a:ext cx="8172400" cy="710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Tijdelijke aanduiding voor inhoud 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28062147"/>
              </p:ext>
            </p:extLst>
          </p:nvPr>
        </p:nvGraphicFramePr>
        <p:xfrm>
          <a:off x="467544" y="2564904"/>
          <a:ext cx="8147248" cy="3484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1" name="Groep 10"/>
          <p:cNvGrpSpPr/>
          <p:nvPr/>
        </p:nvGrpSpPr>
        <p:grpSpPr>
          <a:xfrm>
            <a:off x="660435" y="188640"/>
            <a:ext cx="7704212" cy="1218016"/>
            <a:chOff x="0" y="111071"/>
            <a:chExt cx="7704212" cy="1218016"/>
          </a:xfrm>
        </p:grpSpPr>
        <p:sp>
          <p:nvSpPr>
            <p:cNvPr id="12" name="Afgeronde rechthoek 11"/>
            <p:cNvSpPr/>
            <p:nvPr/>
          </p:nvSpPr>
          <p:spPr>
            <a:xfrm>
              <a:off x="0" y="111071"/>
              <a:ext cx="7704212" cy="121801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Afgeronde rechthoek 4"/>
            <p:cNvSpPr/>
            <p:nvPr/>
          </p:nvSpPr>
          <p:spPr>
            <a:xfrm>
              <a:off x="59459" y="170530"/>
              <a:ext cx="7585294" cy="10990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l" defTabSz="1955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4400" b="1" kern="1200" dirty="0" smtClean="0"/>
                <a:t>Ontstaan van de seizoenen V </a:t>
              </a:r>
              <a:endParaRPr lang="nl-NL" sz="4400" b="1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41945905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6408675"/>
              </p:ext>
            </p:extLst>
          </p:nvPr>
        </p:nvGraphicFramePr>
        <p:xfrm>
          <a:off x="755650" y="1600200"/>
          <a:ext cx="7488238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90094008"/>
              </p:ext>
            </p:extLst>
          </p:nvPr>
        </p:nvGraphicFramePr>
        <p:xfrm>
          <a:off x="250825" y="1773238"/>
          <a:ext cx="4176713" cy="276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198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188913"/>
            <a:ext cx="3536950" cy="6524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47912992"/>
              </p:ext>
            </p:extLst>
          </p:nvPr>
        </p:nvGraphicFramePr>
        <p:xfrm>
          <a:off x="0" y="1773238"/>
          <a:ext cx="4176713" cy="276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186" y="116632"/>
            <a:ext cx="4824288" cy="6611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74177070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Tijdelijke aanduiding voor inhoud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7088645"/>
              </p:ext>
            </p:extLst>
          </p:nvPr>
        </p:nvGraphicFramePr>
        <p:xfrm>
          <a:off x="649536" y="1628800"/>
          <a:ext cx="3668216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55000074"/>
              </p:ext>
            </p:extLst>
          </p:nvPr>
        </p:nvGraphicFramePr>
        <p:xfrm>
          <a:off x="5004049" y="1628775"/>
          <a:ext cx="3600399" cy="1152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140968"/>
            <a:ext cx="4176712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139669"/>
            <a:ext cx="3240088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58778032"/>
              </p:ext>
            </p:extLst>
          </p:nvPr>
        </p:nvGraphicFramePr>
        <p:xfrm>
          <a:off x="457200" y="188640"/>
          <a:ext cx="8229600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30414"/>
            <a:ext cx="6699173" cy="4472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6646824"/>
              </p:ext>
            </p:extLst>
          </p:nvPr>
        </p:nvGraphicFramePr>
        <p:xfrm>
          <a:off x="971600" y="1552436"/>
          <a:ext cx="7075720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40192693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9137442"/>
              </p:ext>
            </p:extLst>
          </p:nvPr>
        </p:nvGraphicFramePr>
        <p:xfrm>
          <a:off x="827584" y="1628800"/>
          <a:ext cx="7560840" cy="4680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91798443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ijdelijke aanduiding voor inhoud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10355395"/>
              </p:ext>
            </p:extLst>
          </p:nvPr>
        </p:nvGraphicFramePr>
        <p:xfrm>
          <a:off x="179388" y="1557338"/>
          <a:ext cx="4038600" cy="4967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045" y="1700808"/>
            <a:ext cx="4705350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9380341"/>
              </p:ext>
            </p:extLst>
          </p:nvPr>
        </p:nvGraphicFramePr>
        <p:xfrm>
          <a:off x="468313" y="26035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4358078"/>
              </p:ext>
            </p:extLst>
          </p:nvPr>
        </p:nvGraphicFramePr>
        <p:xfrm>
          <a:off x="467544" y="1556792"/>
          <a:ext cx="8136904" cy="51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19532050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Tijdelijke aanduiding voor inhoud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41992929"/>
              </p:ext>
            </p:extLst>
          </p:nvPr>
        </p:nvGraphicFramePr>
        <p:xfrm>
          <a:off x="107504" y="1988840"/>
          <a:ext cx="438829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Tijdelijke aanduiding voor inhoud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19661276"/>
              </p:ext>
            </p:extLst>
          </p:nvPr>
        </p:nvGraphicFramePr>
        <p:xfrm>
          <a:off x="4572000" y="1988840"/>
          <a:ext cx="446449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774498871"/>
              </p:ext>
            </p:extLst>
          </p:nvPr>
        </p:nvGraphicFramePr>
        <p:xfrm>
          <a:off x="899592" y="1613991"/>
          <a:ext cx="3005575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087179649"/>
              </p:ext>
            </p:extLst>
          </p:nvPr>
        </p:nvGraphicFramePr>
        <p:xfrm>
          <a:off x="5436096" y="1628800"/>
          <a:ext cx="2808312" cy="5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maankalen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2" y="1700808"/>
            <a:ext cx="7272287" cy="472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60079892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64918186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Tijdelijke aanduiding voor inhoud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39817098"/>
              </p:ext>
            </p:extLst>
          </p:nvPr>
        </p:nvGraphicFramePr>
        <p:xfrm>
          <a:off x="395536" y="2780928"/>
          <a:ext cx="4038600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Tijdelijke aanduiding voor inhoud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54713850"/>
              </p:ext>
            </p:extLst>
          </p:nvPr>
        </p:nvGraphicFramePr>
        <p:xfrm>
          <a:off x="4716016" y="2636912"/>
          <a:ext cx="4038600" cy="3993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224716096"/>
              </p:ext>
            </p:extLst>
          </p:nvPr>
        </p:nvGraphicFramePr>
        <p:xfrm>
          <a:off x="467544" y="1556792"/>
          <a:ext cx="3744416" cy="657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686485062"/>
              </p:ext>
            </p:extLst>
          </p:nvPr>
        </p:nvGraphicFramePr>
        <p:xfrm>
          <a:off x="4932040" y="1556792"/>
          <a:ext cx="3744416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26074894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8068542"/>
              </p:ext>
            </p:extLst>
          </p:nvPr>
        </p:nvGraphicFramePr>
        <p:xfrm>
          <a:off x="467544" y="1556792"/>
          <a:ext cx="8229600" cy="1079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7653" name="Picture 5" descr="8_28daymoon_numbered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852936"/>
            <a:ext cx="5400675" cy="384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79247133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05" y="1819274"/>
            <a:ext cx="8122843" cy="4575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0330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26236723"/>
              </p:ext>
            </p:extLst>
          </p:nvPr>
        </p:nvGraphicFramePr>
        <p:xfrm>
          <a:off x="250824" y="228600"/>
          <a:ext cx="8642351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ijdelijke aanduiding voor inhoud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13403693"/>
              </p:ext>
            </p:extLst>
          </p:nvPr>
        </p:nvGraphicFramePr>
        <p:xfrm>
          <a:off x="497866" y="1988840"/>
          <a:ext cx="3466728" cy="604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4" name="Tijdelijke aanduiding voor inhoud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79990316"/>
              </p:ext>
            </p:extLst>
          </p:nvPr>
        </p:nvGraphicFramePr>
        <p:xfrm>
          <a:off x="5109493" y="1988840"/>
          <a:ext cx="3606552" cy="604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4" y="2780928"/>
            <a:ext cx="3960813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780928"/>
            <a:ext cx="3960812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73109417"/>
              </p:ext>
            </p:extLst>
          </p:nvPr>
        </p:nvGraphicFramePr>
        <p:xfrm>
          <a:off x="323528" y="228600"/>
          <a:ext cx="8424936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4793355"/>
              </p:ext>
            </p:extLst>
          </p:nvPr>
        </p:nvGraphicFramePr>
        <p:xfrm>
          <a:off x="179512" y="1600200"/>
          <a:ext cx="8784976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 descr="inquisit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49" y="1512087"/>
            <a:ext cx="6192987" cy="430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697721379"/>
              </p:ext>
            </p:extLst>
          </p:nvPr>
        </p:nvGraphicFramePr>
        <p:xfrm>
          <a:off x="467544" y="228600"/>
          <a:ext cx="8424936" cy="11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94150568"/>
              </p:ext>
            </p:extLst>
          </p:nvPr>
        </p:nvGraphicFramePr>
        <p:xfrm>
          <a:off x="2555776" y="5821263"/>
          <a:ext cx="3600400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65857444"/>
              </p:ext>
            </p:extLst>
          </p:nvPr>
        </p:nvGraphicFramePr>
        <p:xfrm>
          <a:off x="467544" y="116632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Tijdelijke aanduiding voor inhoud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80672522"/>
              </p:ext>
            </p:extLst>
          </p:nvPr>
        </p:nvGraphicFramePr>
        <p:xfrm>
          <a:off x="2051720" y="1412776"/>
          <a:ext cx="5112569" cy="5328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80864497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56792"/>
            <a:ext cx="504056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9127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57769755"/>
              </p:ext>
            </p:extLst>
          </p:nvPr>
        </p:nvGraphicFramePr>
        <p:xfrm>
          <a:off x="971600" y="260648"/>
          <a:ext cx="732155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2672741"/>
              </p:ext>
            </p:extLst>
          </p:nvPr>
        </p:nvGraphicFramePr>
        <p:xfrm>
          <a:off x="251520" y="1538445"/>
          <a:ext cx="8713787" cy="2404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172" name="Picture 4" descr="Zuidpool naar de zon gekeerd: zomer op het zuidelijk en winter op het noordelijk halfrond.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954816"/>
            <a:ext cx="3935640" cy="2728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</TotalTime>
  <Words>638</Words>
  <Application>Microsoft Office PowerPoint</Application>
  <PresentationFormat>Diavoorstelling (4:3)</PresentationFormat>
  <Paragraphs>95</Paragraphs>
  <Slides>25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6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Mondriaan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stt</dc:creator>
  <cp:lastModifiedBy>Beheerder</cp:lastModifiedBy>
  <cp:revision>25</cp:revision>
  <dcterms:created xsi:type="dcterms:W3CDTF">2007-11-16T10:35:34Z</dcterms:created>
  <dcterms:modified xsi:type="dcterms:W3CDTF">2014-08-14T12:35:06Z</dcterms:modified>
</cp:coreProperties>
</file>